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546" r:id="rId5"/>
  </p:sldMasterIdLst>
  <p:notesMasterIdLst>
    <p:notesMasterId r:id="rId15"/>
  </p:notesMasterIdLst>
  <p:handoutMasterIdLst>
    <p:handoutMasterId r:id="rId16"/>
  </p:handoutMasterIdLst>
  <p:sldIdLst>
    <p:sldId id="1595" r:id="rId6"/>
    <p:sldId id="1610" r:id="rId7"/>
    <p:sldId id="1613" r:id="rId8"/>
    <p:sldId id="1592" r:id="rId9"/>
    <p:sldId id="1612" r:id="rId10"/>
    <p:sldId id="1614" r:id="rId11"/>
    <p:sldId id="1615" r:id="rId12"/>
    <p:sldId id="1616" r:id="rId13"/>
    <p:sldId id="1591" r:id="rId14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ADC5C7-6961-4113-8BA8-8C58B1FFAC4C}">
          <p14:sldIdLst>
            <p14:sldId id="1595"/>
            <p14:sldId id="1610"/>
            <p14:sldId id="1613"/>
            <p14:sldId id="1592"/>
            <p14:sldId id="1612"/>
          </p14:sldIdLst>
        </p14:section>
        <p14:section name="Untitled Section" id="{8CAB0978-3D22-47B8-8593-3EFC0834A60A}">
          <p14:sldIdLst>
            <p14:sldId id="1614"/>
            <p14:sldId id="1615"/>
            <p14:sldId id="1616"/>
            <p14:sldId id="159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00BCF2"/>
    <a:srgbClr val="787878"/>
    <a:srgbClr val="595959"/>
    <a:srgbClr val="A6A6A6"/>
    <a:srgbClr val="7F7F7F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9" autoAdjust="0"/>
    <p:restoredTop sz="92136" autoAdjust="0"/>
  </p:normalViewPr>
  <p:slideViewPr>
    <p:cSldViewPr snapToGrid="0">
      <p:cViewPr varScale="1">
        <p:scale>
          <a:sx n="62" d="100"/>
          <a:sy n="62" d="100"/>
        </p:scale>
        <p:origin x="760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11/18/2019 12:52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png>
</file>

<file path=ppt/media/image12.jpg>
</file>

<file path=ppt/media/image13.png>
</file>

<file path=ppt/media/image14.jpeg>
</file>

<file path=ppt/media/image15.jpeg>
</file>

<file path=ppt/media/image16.jpg>
</file>

<file path=ppt/media/image17.jpg>
</file>

<file path=ppt/media/image18.jpg>
</file>

<file path=ppt/media/image19.jp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11/18/2019 12:51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11/18/2019 12:51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737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11/18/2019 12:51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63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11/18/2019 12:51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6446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11/18/2019 12:51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214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11/18/2019 12:51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354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CCF0B-4856-43CE-A15B-C598F2E163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640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504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82359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504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504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11/18/2019 12:52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504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504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7589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11/18/2019 12:54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4384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11/18/2019 12:51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548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3.jp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46D7CCB-DA01-414E-8A09-C91781BAB0B9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396323356"/>
              </p:ext>
            </p:extLst>
          </p:nvPr>
        </p:nvGraphicFramePr>
        <p:xfrm>
          <a:off x="98425" y="98425"/>
          <a:ext cx="247650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Acrobat Document" r:id="rId3" imgW="2476500" imgH="666750" progId="AcroExch.Document.DC">
                  <p:embed/>
                </p:oleObj>
              </mc:Choice>
              <mc:Fallback>
                <p:oleObj name="Acrobat Document" r:id="rId3" imgW="2476500" imgH="666750" progId="AcroExch.Document.DC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46D7CCB-DA01-414E-8A09-C91781BAB0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247650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71D14BB-C6D9-4DB9-B2BB-FE134BC5C42C}"/>
              </a:ext>
            </a:extLst>
          </p:cNvPr>
          <p:cNvGrpSpPr/>
          <p:nvPr userDrawn="1"/>
        </p:nvGrpSpPr>
        <p:grpSpPr>
          <a:xfrm>
            <a:off x="0" y="0"/>
            <a:ext cx="12192000" cy="7237630"/>
            <a:chOff x="0" y="0"/>
            <a:chExt cx="12192000" cy="6858000"/>
          </a:xfrm>
        </p:grpSpPr>
        <p:pic>
          <p:nvPicPr>
            <p:cNvPr id="10" name="Picture 9" descr="A group of people sitting at a table&#10;&#10;Description automatically generated">
              <a:extLst>
                <a:ext uri="{FF2B5EF4-FFF2-40B4-BE49-F238E27FC236}">
                  <a16:creationId xmlns:a16="http://schemas.microsoft.com/office/drawing/2014/main" id="{ECE19287-5142-4A41-A886-11122EADBB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2507" t="12483" r="55" b="10079"/>
            <a:stretch/>
          </p:blipFill>
          <p:spPr>
            <a:xfrm>
              <a:off x="0" y="0"/>
              <a:ext cx="10287000" cy="6858000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A3225C-2AB4-4699-8EF8-C8DE73570BBB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25292C0F-BB3B-428D-A60E-FF67478F13D8}"/>
                  </a:ext>
                </a:extLst>
              </p:cNvPr>
              <p:cNvSpPr/>
              <p:nvPr userDrawn="1"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18000">
                    <a:srgbClr val="FFFFFF">
                      <a:alpha val="0"/>
                    </a:srgbClr>
                  </a:gs>
                  <a:gs pos="48000">
                    <a:srgbClr val="FFFFFF">
                      <a:alpha val="93000"/>
                    </a:srgbClr>
                  </a:gs>
                </a:gsLst>
                <a:lin ang="2400000" scaled="0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ABACC7E-6120-4308-B30B-002CC64E84C0}"/>
                  </a:ext>
                </a:extLst>
              </p:cNvPr>
              <p:cNvSpPr/>
              <p:nvPr userDrawn="1"/>
            </p:nvSpPr>
            <p:spPr bwMode="auto"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5000">
                    <a:srgbClr val="FFFFFF">
                      <a:alpha val="0"/>
                    </a:srgbClr>
                  </a:gs>
                  <a:gs pos="0">
                    <a:srgbClr val="FFFFFF">
                      <a:alpha val="61000"/>
                    </a:srgbClr>
                  </a:gs>
                  <a:gs pos="63000">
                    <a:srgbClr val="FFFFFF">
                      <a:alpha val="85000"/>
                    </a:srgbClr>
                  </a:gs>
                </a:gsLst>
                <a:lin ang="2400000" scaled="0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642" y="16480"/>
            <a:ext cx="4645517" cy="1250716"/>
          </a:xfrm>
          <a:prstGeom prst="rect">
            <a:avLst/>
          </a:prstGeom>
        </p:spPr>
      </p:pic>
      <p:grpSp>
        <p:nvGrpSpPr>
          <p:cNvPr id="4" name="Group 3"/>
          <p:cNvGrpSpPr/>
          <p:nvPr userDrawn="1"/>
        </p:nvGrpSpPr>
        <p:grpSpPr>
          <a:xfrm>
            <a:off x="8160392" y="2046794"/>
            <a:ext cx="4031608" cy="4031608"/>
            <a:chOff x="3254124" y="585788"/>
            <a:chExt cx="5686426" cy="568642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7B16D4D-F0FF-4BD7-8506-DCC9BEA820E3}"/>
                </a:ext>
              </a:extLst>
            </p:cNvPr>
            <p:cNvSpPr/>
            <p:nvPr userDrawn="1"/>
          </p:nvSpPr>
          <p:spPr bwMode="auto">
            <a:xfrm>
              <a:off x="3254124" y="585788"/>
              <a:ext cx="5686426" cy="5686426"/>
            </a:xfrm>
            <a:prstGeom prst="ellipse">
              <a:avLst/>
            </a:prstGeom>
            <a:solidFill>
              <a:srgbClr val="E6E6E6"/>
            </a:solidFill>
            <a:ln>
              <a:noFill/>
            </a:ln>
            <a:effectLst>
              <a:innerShdw blurRad="355600" dir="5400000">
                <a:prstClr val="black">
                  <a:alpha val="25000"/>
                </a:prstClr>
              </a:inn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82854" tIns="146284" rIns="182854" bIns="14628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29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98A8186-9C5B-4108-B635-B73ED912EFDF}"/>
                </a:ext>
              </a:extLst>
            </p:cNvPr>
            <p:cNvGrpSpPr/>
            <p:nvPr userDrawn="1"/>
          </p:nvGrpSpPr>
          <p:grpSpPr>
            <a:xfrm>
              <a:off x="3396745" y="822897"/>
              <a:ext cx="5238498" cy="4861946"/>
              <a:chOff x="3294798" y="728277"/>
              <a:chExt cx="5442391" cy="5051185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03E7FC44-3F91-44E9-9412-0D6BBF3D01CB}"/>
                  </a:ext>
                </a:extLst>
              </p:cNvPr>
              <p:cNvGrpSpPr/>
              <p:nvPr/>
            </p:nvGrpSpPr>
            <p:grpSpPr>
              <a:xfrm>
                <a:off x="3294798" y="3142688"/>
                <a:ext cx="498403" cy="498402"/>
                <a:chOff x="13621735" y="1943807"/>
                <a:chExt cx="563360" cy="563360"/>
              </a:xfrm>
              <a:solidFill>
                <a:srgbClr val="0078D4"/>
              </a:solidFill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F467329B-652E-47A5-9460-70B9F7D211E3}"/>
                    </a:ext>
                  </a:extLst>
                </p:cNvPr>
                <p:cNvSpPr/>
                <p:nvPr/>
              </p:nvSpPr>
              <p:spPr bwMode="auto">
                <a:xfrm>
                  <a:off x="13621735" y="1943807"/>
                  <a:ext cx="563360" cy="563360"/>
                </a:xfrm>
                <a:prstGeom prst="ellipse">
                  <a:avLst/>
                </a:prstGeom>
                <a:solidFill>
                  <a:srgbClr val="0078D4">
                    <a:alpha val="50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 5">
                  <a:extLst>
                    <a:ext uri="{FF2B5EF4-FFF2-40B4-BE49-F238E27FC236}">
                      <a16:creationId xmlns:a16="http://schemas.microsoft.com/office/drawing/2014/main" id="{6E32A12A-1E00-4F79-BB08-80B131B4D1F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3832036" y="2106523"/>
                  <a:ext cx="142757" cy="237928"/>
                </a:xfrm>
                <a:custGeom>
                  <a:avLst/>
                  <a:gdLst>
                    <a:gd name="T0" fmla="*/ 2125 w 2250"/>
                    <a:gd name="T1" fmla="*/ 3750 h 3750"/>
                    <a:gd name="T2" fmla="*/ 125 w 2250"/>
                    <a:gd name="T3" fmla="*/ 3750 h 3750"/>
                    <a:gd name="T4" fmla="*/ 0 w 2250"/>
                    <a:gd name="T5" fmla="*/ 3625 h 3750"/>
                    <a:gd name="T6" fmla="*/ 0 w 2250"/>
                    <a:gd name="T7" fmla="*/ 125 h 3750"/>
                    <a:gd name="T8" fmla="*/ 125 w 2250"/>
                    <a:gd name="T9" fmla="*/ 0 h 3750"/>
                    <a:gd name="T10" fmla="*/ 2125 w 2250"/>
                    <a:gd name="T11" fmla="*/ 0 h 3750"/>
                    <a:gd name="T12" fmla="*/ 2250 w 2250"/>
                    <a:gd name="T13" fmla="*/ 125 h 3750"/>
                    <a:gd name="T14" fmla="*/ 2250 w 2250"/>
                    <a:gd name="T15" fmla="*/ 3625 h 3750"/>
                    <a:gd name="T16" fmla="*/ 2125 w 2250"/>
                    <a:gd name="T17" fmla="*/ 3750 h 3750"/>
                    <a:gd name="T18" fmla="*/ 875 w 2250"/>
                    <a:gd name="T19" fmla="*/ 3250 h 3750"/>
                    <a:gd name="T20" fmla="*/ 1375 w 2250"/>
                    <a:gd name="T21" fmla="*/ 3250 h 37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250" h="3750">
                      <a:moveTo>
                        <a:pt x="2125" y="3750"/>
                      </a:moveTo>
                      <a:cubicBezTo>
                        <a:pt x="125" y="3750"/>
                        <a:pt x="125" y="3750"/>
                        <a:pt x="125" y="3750"/>
                      </a:cubicBezTo>
                      <a:cubicBezTo>
                        <a:pt x="56" y="3750"/>
                        <a:pt x="0" y="3694"/>
                        <a:pt x="0" y="3625"/>
                      </a:cubicBezTo>
                      <a:cubicBezTo>
                        <a:pt x="0" y="125"/>
                        <a:pt x="0" y="125"/>
                        <a:pt x="0" y="125"/>
                      </a:cubicBezTo>
                      <a:cubicBezTo>
                        <a:pt x="0" y="56"/>
                        <a:pt x="56" y="0"/>
                        <a:pt x="125" y="0"/>
                      </a:cubicBezTo>
                      <a:cubicBezTo>
                        <a:pt x="2125" y="0"/>
                        <a:pt x="2125" y="0"/>
                        <a:pt x="2125" y="0"/>
                      </a:cubicBezTo>
                      <a:cubicBezTo>
                        <a:pt x="2194" y="0"/>
                        <a:pt x="2250" y="56"/>
                        <a:pt x="2250" y="125"/>
                      </a:cubicBezTo>
                      <a:cubicBezTo>
                        <a:pt x="2250" y="3625"/>
                        <a:pt x="2250" y="3625"/>
                        <a:pt x="2250" y="3625"/>
                      </a:cubicBezTo>
                      <a:cubicBezTo>
                        <a:pt x="2250" y="3694"/>
                        <a:pt x="2194" y="3750"/>
                        <a:pt x="2125" y="3750"/>
                      </a:cubicBezTo>
                      <a:close/>
                      <a:moveTo>
                        <a:pt x="875" y="3250"/>
                      </a:moveTo>
                      <a:cubicBezTo>
                        <a:pt x="1375" y="3250"/>
                        <a:pt x="1375" y="3250"/>
                        <a:pt x="1375" y="3250"/>
                      </a:cubicBez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0874409-897E-4C7B-AEC9-4316C0B3C1F0}"/>
                  </a:ext>
                </a:extLst>
              </p:cNvPr>
              <p:cNvGrpSpPr/>
              <p:nvPr/>
            </p:nvGrpSpPr>
            <p:grpSpPr>
              <a:xfrm>
                <a:off x="7588764" y="5147407"/>
                <a:ext cx="397084" cy="397084"/>
                <a:chOff x="13928921" y="5641579"/>
                <a:chExt cx="696017" cy="696017"/>
              </a:xfrm>
              <a:solidFill>
                <a:srgbClr val="0078D4"/>
              </a:solidFill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299547BF-D7FD-495C-899E-111095E85A81}"/>
                    </a:ext>
                  </a:extLst>
                </p:cNvPr>
                <p:cNvSpPr/>
                <p:nvPr/>
              </p:nvSpPr>
              <p:spPr bwMode="auto">
                <a:xfrm>
                  <a:off x="13928921" y="5641579"/>
                  <a:ext cx="696017" cy="696017"/>
                </a:xfrm>
                <a:prstGeom prst="ellipse">
                  <a:avLst/>
                </a:prstGeom>
                <a:solidFill>
                  <a:srgbClr val="0078D4">
                    <a:alpha val="50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 13">
                  <a:extLst>
                    <a:ext uri="{FF2B5EF4-FFF2-40B4-BE49-F238E27FC236}">
                      <a16:creationId xmlns:a16="http://schemas.microsoft.com/office/drawing/2014/main" id="{884300AE-6B4F-47EF-8B00-FCD32560AC3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4103041" y="5862043"/>
                  <a:ext cx="347776" cy="255088"/>
                </a:xfrm>
                <a:custGeom>
                  <a:avLst/>
                  <a:gdLst>
                    <a:gd name="T0" fmla="*/ 3748 w 3748"/>
                    <a:gd name="T1" fmla="*/ 2562 h 2749"/>
                    <a:gd name="T2" fmla="*/ 3561 w 3748"/>
                    <a:gd name="T3" fmla="*/ 2749 h 2749"/>
                    <a:gd name="T4" fmla="*/ 187 w 3748"/>
                    <a:gd name="T5" fmla="*/ 2749 h 2749"/>
                    <a:gd name="T6" fmla="*/ 0 w 3748"/>
                    <a:gd name="T7" fmla="*/ 2562 h 2749"/>
                    <a:gd name="T8" fmla="*/ 0 w 3748"/>
                    <a:gd name="T9" fmla="*/ 187 h 2749"/>
                    <a:gd name="T10" fmla="*/ 187 w 3748"/>
                    <a:gd name="T11" fmla="*/ 0 h 2749"/>
                    <a:gd name="T12" fmla="*/ 3561 w 3748"/>
                    <a:gd name="T13" fmla="*/ 0 h 2749"/>
                    <a:gd name="T14" fmla="*/ 3748 w 3748"/>
                    <a:gd name="T15" fmla="*/ 187 h 2749"/>
                    <a:gd name="T16" fmla="*/ 3748 w 3748"/>
                    <a:gd name="T17" fmla="*/ 2562 h 2749"/>
                    <a:gd name="T18" fmla="*/ 2124 w 3748"/>
                    <a:gd name="T19" fmla="*/ 2249 h 2749"/>
                    <a:gd name="T20" fmla="*/ 1624 w 3748"/>
                    <a:gd name="T21" fmla="*/ 2249 h 27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748" h="2749">
                      <a:moveTo>
                        <a:pt x="3748" y="2562"/>
                      </a:moveTo>
                      <a:cubicBezTo>
                        <a:pt x="3748" y="2665"/>
                        <a:pt x="3665" y="2749"/>
                        <a:pt x="3561" y="2749"/>
                      </a:cubicBezTo>
                      <a:cubicBezTo>
                        <a:pt x="187" y="2749"/>
                        <a:pt x="187" y="2749"/>
                        <a:pt x="187" y="2749"/>
                      </a:cubicBezTo>
                      <a:cubicBezTo>
                        <a:pt x="83" y="2749"/>
                        <a:pt x="0" y="2665"/>
                        <a:pt x="0" y="2562"/>
                      </a:cubicBezTo>
                      <a:cubicBezTo>
                        <a:pt x="0" y="187"/>
                        <a:pt x="0" y="187"/>
                        <a:pt x="0" y="187"/>
                      </a:cubicBezTo>
                      <a:cubicBezTo>
                        <a:pt x="0" y="84"/>
                        <a:pt x="83" y="0"/>
                        <a:pt x="187" y="0"/>
                      </a:cubicBezTo>
                      <a:cubicBezTo>
                        <a:pt x="3561" y="0"/>
                        <a:pt x="3561" y="0"/>
                        <a:pt x="3561" y="0"/>
                      </a:cubicBezTo>
                      <a:cubicBezTo>
                        <a:pt x="3665" y="0"/>
                        <a:pt x="3748" y="84"/>
                        <a:pt x="3748" y="187"/>
                      </a:cubicBezTo>
                      <a:lnTo>
                        <a:pt x="3748" y="2562"/>
                      </a:lnTo>
                      <a:close/>
                      <a:moveTo>
                        <a:pt x="2124" y="2249"/>
                      </a:moveTo>
                      <a:cubicBezTo>
                        <a:pt x="1624" y="2249"/>
                        <a:pt x="1624" y="2249"/>
                        <a:pt x="1624" y="2249"/>
                      </a:cubicBezTo>
                    </a:path>
                  </a:pathLst>
                </a:custGeom>
                <a:noFill/>
                <a:ln w="15875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E19862F8-36AA-43B6-A6C5-F1F0E4DB2A68}"/>
                  </a:ext>
                </a:extLst>
              </p:cNvPr>
              <p:cNvGrpSpPr/>
              <p:nvPr/>
            </p:nvGrpSpPr>
            <p:grpSpPr>
              <a:xfrm>
                <a:off x="7192179" y="976888"/>
                <a:ext cx="493832" cy="493832"/>
                <a:chOff x="13203360" y="3110330"/>
                <a:chExt cx="696132" cy="696132"/>
              </a:xfrm>
              <a:solidFill>
                <a:srgbClr val="0078D4"/>
              </a:solidFill>
            </p:grpSpPr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A4C4A93B-3F24-443C-8D94-DB03C18CE573}"/>
                    </a:ext>
                  </a:extLst>
                </p:cNvPr>
                <p:cNvSpPr/>
                <p:nvPr/>
              </p:nvSpPr>
              <p:spPr bwMode="auto">
                <a:xfrm>
                  <a:off x="13203360" y="3110330"/>
                  <a:ext cx="696132" cy="696132"/>
                </a:xfrm>
                <a:prstGeom prst="ellipse">
                  <a:avLst/>
                </a:prstGeom>
                <a:solidFill>
                  <a:srgbClr val="0078D4">
                    <a:alpha val="50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grpSp>
              <p:nvGrpSpPr>
                <p:cNvPr id="51" name="Group 326">
                  <a:extLst>
                    <a:ext uri="{FF2B5EF4-FFF2-40B4-BE49-F238E27FC236}">
                      <a16:creationId xmlns:a16="http://schemas.microsoft.com/office/drawing/2014/main" id="{B9358272-468C-4256-A54F-18880288E7D1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13342189" y="3327841"/>
                  <a:ext cx="443136" cy="263812"/>
                  <a:chOff x="6817" y="2557"/>
                  <a:chExt cx="257" cy="153"/>
                </a:xfrm>
                <a:grpFill/>
              </p:grpSpPr>
              <p:sp>
                <p:nvSpPr>
                  <p:cNvPr id="52" name="Rectangle 327">
                    <a:extLst>
                      <a:ext uri="{FF2B5EF4-FFF2-40B4-BE49-F238E27FC236}">
                        <a16:creationId xmlns:a16="http://schemas.microsoft.com/office/drawing/2014/main" id="{003FA087-E626-4DC7-AA6A-8B3A45E8CD3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60" y="2557"/>
                    <a:ext cx="169" cy="107"/>
                  </a:xfrm>
                  <a:prstGeom prst="rect">
                    <a:avLst/>
                  </a:prstGeom>
                  <a:noFill/>
                  <a:ln w="15875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78200" tIns="39100" rIns="78200" bIns="3910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797509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54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3" name="Freeform 328">
                    <a:extLst>
                      <a:ext uri="{FF2B5EF4-FFF2-40B4-BE49-F238E27FC236}">
                        <a16:creationId xmlns:a16="http://schemas.microsoft.com/office/drawing/2014/main" id="{4AE3ABF0-AC67-4377-B135-BDF4C81F86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17" y="2664"/>
                    <a:ext cx="257" cy="46"/>
                  </a:xfrm>
                  <a:custGeom>
                    <a:avLst/>
                    <a:gdLst>
                      <a:gd name="T0" fmla="*/ 212 w 257"/>
                      <a:gd name="T1" fmla="*/ 1 h 46"/>
                      <a:gd name="T2" fmla="*/ 257 w 257"/>
                      <a:gd name="T3" fmla="*/ 46 h 46"/>
                      <a:gd name="T4" fmla="*/ 0 w 257"/>
                      <a:gd name="T5" fmla="*/ 46 h 46"/>
                      <a:gd name="T6" fmla="*/ 47 w 257"/>
                      <a:gd name="T7" fmla="*/ 0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57" h="46">
                        <a:moveTo>
                          <a:pt x="212" y="1"/>
                        </a:moveTo>
                        <a:lnTo>
                          <a:pt x="257" y="46"/>
                        </a:lnTo>
                        <a:lnTo>
                          <a:pt x="0" y="46"/>
                        </a:lnTo>
                        <a:lnTo>
                          <a:pt x="47" y="0"/>
                        </a:lnTo>
                      </a:path>
                    </a:pathLst>
                  </a:custGeom>
                  <a:noFill/>
                  <a:ln w="15875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78200" tIns="39100" rIns="78200" bIns="3910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797509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54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B496FFB-82CA-4C70-B187-AFF62520C9F3}"/>
                  </a:ext>
                </a:extLst>
              </p:cNvPr>
              <p:cNvGrpSpPr/>
              <p:nvPr/>
            </p:nvGrpSpPr>
            <p:grpSpPr>
              <a:xfrm>
                <a:off x="3825501" y="4640266"/>
                <a:ext cx="498403" cy="498402"/>
                <a:chOff x="3031579" y="3111346"/>
                <a:chExt cx="498403" cy="498402"/>
              </a:xfrm>
            </p:grpSpPr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7EBCA94C-90AE-4F84-A3C2-CFF35CC8911E}"/>
                    </a:ext>
                  </a:extLst>
                </p:cNvPr>
                <p:cNvSpPr/>
                <p:nvPr/>
              </p:nvSpPr>
              <p:spPr bwMode="auto">
                <a:xfrm>
                  <a:off x="3031579" y="3111346"/>
                  <a:ext cx="498403" cy="498402"/>
                </a:xfrm>
                <a:prstGeom prst="ellipse">
                  <a:avLst/>
                </a:prstGeom>
                <a:solidFill>
                  <a:srgbClr val="0078D4">
                    <a:alpha val="25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browser">
                  <a:extLst>
                    <a:ext uri="{FF2B5EF4-FFF2-40B4-BE49-F238E27FC236}">
                      <a16:creationId xmlns:a16="http://schemas.microsoft.com/office/drawing/2014/main" id="{C141B793-B2FC-491F-8507-90676731E723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3162137" y="3258573"/>
                  <a:ext cx="237286" cy="203948"/>
                </a:xfrm>
                <a:custGeom>
                  <a:avLst/>
                  <a:gdLst>
                    <a:gd name="T0" fmla="*/ 0 w 335"/>
                    <a:gd name="T1" fmla="*/ 0 h 285"/>
                    <a:gd name="T2" fmla="*/ 335 w 335"/>
                    <a:gd name="T3" fmla="*/ 0 h 285"/>
                    <a:gd name="T4" fmla="*/ 335 w 335"/>
                    <a:gd name="T5" fmla="*/ 285 h 285"/>
                    <a:gd name="T6" fmla="*/ 0 w 335"/>
                    <a:gd name="T7" fmla="*/ 285 h 285"/>
                    <a:gd name="T8" fmla="*/ 0 w 335"/>
                    <a:gd name="T9" fmla="*/ 0 h 285"/>
                    <a:gd name="T10" fmla="*/ 0 w 335"/>
                    <a:gd name="T11" fmla="*/ 64 h 285"/>
                    <a:gd name="T12" fmla="*/ 335 w 335"/>
                    <a:gd name="T13" fmla="*/ 64 h 285"/>
                    <a:gd name="T14" fmla="*/ 293 w 335"/>
                    <a:gd name="T15" fmla="*/ 36 h 285"/>
                    <a:gd name="T16" fmla="*/ 298 w 335"/>
                    <a:gd name="T17" fmla="*/ 31 h 285"/>
                    <a:gd name="T18" fmla="*/ 293 w 335"/>
                    <a:gd name="T19" fmla="*/ 27 h 285"/>
                    <a:gd name="T20" fmla="*/ 289 w 335"/>
                    <a:gd name="T21" fmla="*/ 31 h 285"/>
                    <a:gd name="T22" fmla="*/ 293 w 335"/>
                    <a:gd name="T23" fmla="*/ 36 h 285"/>
                    <a:gd name="T24" fmla="*/ 240 w 335"/>
                    <a:gd name="T25" fmla="*/ 36 h 285"/>
                    <a:gd name="T26" fmla="*/ 245 w 335"/>
                    <a:gd name="T27" fmla="*/ 31 h 285"/>
                    <a:gd name="T28" fmla="*/ 240 w 335"/>
                    <a:gd name="T29" fmla="*/ 27 h 285"/>
                    <a:gd name="T30" fmla="*/ 235 w 335"/>
                    <a:gd name="T31" fmla="*/ 31 h 285"/>
                    <a:gd name="T32" fmla="*/ 240 w 335"/>
                    <a:gd name="T33" fmla="*/ 36 h 285"/>
                    <a:gd name="T34" fmla="*/ 187 w 335"/>
                    <a:gd name="T35" fmla="*/ 36 h 285"/>
                    <a:gd name="T36" fmla="*/ 192 w 335"/>
                    <a:gd name="T37" fmla="*/ 31 h 285"/>
                    <a:gd name="T38" fmla="*/ 187 w 335"/>
                    <a:gd name="T39" fmla="*/ 27 h 285"/>
                    <a:gd name="T40" fmla="*/ 182 w 335"/>
                    <a:gd name="T41" fmla="*/ 31 h 285"/>
                    <a:gd name="T42" fmla="*/ 187 w 335"/>
                    <a:gd name="T43" fmla="*/ 36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35" h="285">
                      <a:moveTo>
                        <a:pt x="0" y="0"/>
                      </a:moveTo>
                      <a:cubicBezTo>
                        <a:pt x="335" y="0"/>
                        <a:pt x="335" y="0"/>
                        <a:pt x="335" y="0"/>
                      </a:cubicBezTo>
                      <a:cubicBezTo>
                        <a:pt x="335" y="285"/>
                        <a:pt x="335" y="285"/>
                        <a:pt x="335" y="285"/>
                      </a:cubicBezTo>
                      <a:cubicBezTo>
                        <a:pt x="0" y="285"/>
                        <a:pt x="0" y="285"/>
                        <a:pt x="0" y="285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  <a:moveTo>
                        <a:pt x="0" y="64"/>
                      </a:moveTo>
                      <a:cubicBezTo>
                        <a:pt x="335" y="64"/>
                        <a:pt x="335" y="64"/>
                        <a:pt x="335" y="64"/>
                      </a:cubicBezTo>
                      <a:moveTo>
                        <a:pt x="293" y="36"/>
                      </a:moveTo>
                      <a:cubicBezTo>
                        <a:pt x="296" y="36"/>
                        <a:pt x="298" y="34"/>
                        <a:pt x="298" y="31"/>
                      </a:cubicBezTo>
                      <a:cubicBezTo>
                        <a:pt x="298" y="29"/>
                        <a:pt x="296" y="27"/>
                        <a:pt x="293" y="27"/>
                      </a:cubicBezTo>
                      <a:cubicBezTo>
                        <a:pt x="291" y="27"/>
                        <a:pt x="289" y="29"/>
                        <a:pt x="289" y="31"/>
                      </a:cubicBezTo>
                      <a:cubicBezTo>
                        <a:pt x="289" y="34"/>
                        <a:pt x="291" y="36"/>
                        <a:pt x="293" y="36"/>
                      </a:cubicBezTo>
                      <a:close/>
                      <a:moveTo>
                        <a:pt x="240" y="36"/>
                      </a:moveTo>
                      <a:cubicBezTo>
                        <a:pt x="243" y="36"/>
                        <a:pt x="245" y="34"/>
                        <a:pt x="245" y="31"/>
                      </a:cubicBezTo>
                      <a:cubicBezTo>
                        <a:pt x="245" y="29"/>
                        <a:pt x="243" y="27"/>
                        <a:pt x="240" y="27"/>
                      </a:cubicBezTo>
                      <a:cubicBezTo>
                        <a:pt x="238" y="27"/>
                        <a:pt x="235" y="29"/>
                        <a:pt x="235" y="31"/>
                      </a:cubicBezTo>
                      <a:cubicBezTo>
                        <a:pt x="235" y="34"/>
                        <a:pt x="238" y="36"/>
                        <a:pt x="240" y="36"/>
                      </a:cubicBezTo>
                      <a:close/>
                      <a:moveTo>
                        <a:pt x="187" y="36"/>
                      </a:moveTo>
                      <a:cubicBezTo>
                        <a:pt x="189" y="36"/>
                        <a:pt x="192" y="34"/>
                        <a:pt x="192" y="31"/>
                      </a:cubicBezTo>
                      <a:cubicBezTo>
                        <a:pt x="192" y="29"/>
                        <a:pt x="189" y="27"/>
                        <a:pt x="187" y="27"/>
                      </a:cubicBezTo>
                      <a:cubicBezTo>
                        <a:pt x="184" y="27"/>
                        <a:pt x="182" y="29"/>
                        <a:pt x="182" y="31"/>
                      </a:cubicBezTo>
                      <a:cubicBezTo>
                        <a:pt x="182" y="34"/>
                        <a:pt x="184" y="36"/>
                        <a:pt x="187" y="36"/>
                      </a:cubicBezTo>
                      <a:close/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12152532-463D-4EA7-ACF9-806EEA748E57}"/>
                  </a:ext>
                </a:extLst>
              </p:cNvPr>
              <p:cNvGrpSpPr/>
              <p:nvPr/>
            </p:nvGrpSpPr>
            <p:grpSpPr>
              <a:xfrm>
                <a:off x="8321799" y="3810958"/>
                <a:ext cx="415390" cy="415388"/>
                <a:chOff x="8434940" y="4202643"/>
                <a:chExt cx="498403" cy="498402"/>
              </a:xfrm>
            </p:grpSpPr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F44819DA-F56F-437C-B2A3-F9E318B4A04D}"/>
                    </a:ext>
                  </a:extLst>
                </p:cNvPr>
                <p:cNvSpPr/>
                <p:nvPr/>
              </p:nvSpPr>
              <p:spPr bwMode="auto">
                <a:xfrm>
                  <a:off x="8434940" y="4202643"/>
                  <a:ext cx="498403" cy="498402"/>
                </a:xfrm>
                <a:prstGeom prst="ellipse">
                  <a:avLst/>
                </a:prstGeom>
                <a:solidFill>
                  <a:srgbClr val="0078D4">
                    <a:alpha val="25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browser_4">
                  <a:extLst>
                    <a:ext uri="{FF2B5EF4-FFF2-40B4-BE49-F238E27FC236}">
                      <a16:creationId xmlns:a16="http://schemas.microsoft.com/office/drawing/2014/main" id="{EA87656A-BE65-436D-9168-3EF49B7946B4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8563047" y="4362127"/>
                  <a:ext cx="242188" cy="179435"/>
                </a:xfrm>
                <a:custGeom>
                  <a:avLst/>
                  <a:gdLst>
                    <a:gd name="T0" fmla="*/ 33 w 247"/>
                    <a:gd name="T1" fmla="*/ 100 h 183"/>
                    <a:gd name="T2" fmla="*/ 131 w 247"/>
                    <a:gd name="T3" fmla="*/ 100 h 183"/>
                    <a:gd name="T4" fmla="*/ 33 w 247"/>
                    <a:gd name="T5" fmla="*/ 150 h 183"/>
                    <a:gd name="T6" fmla="*/ 131 w 247"/>
                    <a:gd name="T7" fmla="*/ 150 h 183"/>
                    <a:gd name="T8" fmla="*/ 215 w 247"/>
                    <a:gd name="T9" fmla="*/ 124 h 183"/>
                    <a:gd name="T10" fmla="*/ 215 w 247"/>
                    <a:gd name="T11" fmla="*/ 100 h 183"/>
                    <a:gd name="T12" fmla="*/ 165 w 247"/>
                    <a:gd name="T13" fmla="*/ 100 h 183"/>
                    <a:gd name="T14" fmla="*/ 165 w 247"/>
                    <a:gd name="T15" fmla="*/ 150 h 183"/>
                    <a:gd name="T16" fmla="*/ 215 w 247"/>
                    <a:gd name="T17" fmla="*/ 150 h 183"/>
                    <a:gd name="T18" fmla="*/ 215 w 247"/>
                    <a:gd name="T19" fmla="*/ 124 h 183"/>
                    <a:gd name="T20" fmla="*/ 215 w 247"/>
                    <a:gd name="T21" fmla="*/ 50 h 183"/>
                    <a:gd name="T22" fmla="*/ 215 w 247"/>
                    <a:gd name="T23" fmla="*/ 33 h 183"/>
                    <a:gd name="T24" fmla="*/ 33 w 247"/>
                    <a:gd name="T25" fmla="*/ 33 h 183"/>
                    <a:gd name="T26" fmla="*/ 33 w 247"/>
                    <a:gd name="T27" fmla="*/ 68 h 183"/>
                    <a:gd name="T28" fmla="*/ 215 w 247"/>
                    <a:gd name="T29" fmla="*/ 68 h 183"/>
                    <a:gd name="T30" fmla="*/ 215 w 247"/>
                    <a:gd name="T31" fmla="*/ 50 h 183"/>
                    <a:gd name="T32" fmla="*/ 247 w 247"/>
                    <a:gd name="T33" fmla="*/ 92 h 183"/>
                    <a:gd name="T34" fmla="*/ 247 w 247"/>
                    <a:gd name="T35" fmla="*/ 0 h 183"/>
                    <a:gd name="T36" fmla="*/ 0 w 247"/>
                    <a:gd name="T37" fmla="*/ 0 h 183"/>
                    <a:gd name="T38" fmla="*/ 0 w 247"/>
                    <a:gd name="T39" fmla="*/ 183 h 183"/>
                    <a:gd name="T40" fmla="*/ 247 w 247"/>
                    <a:gd name="T41" fmla="*/ 183 h 183"/>
                    <a:gd name="T42" fmla="*/ 247 w 247"/>
                    <a:gd name="T43" fmla="*/ 92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47" h="183">
                      <a:moveTo>
                        <a:pt x="33" y="100"/>
                      </a:moveTo>
                      <a:lnTo>
                        <a:pt x="131" y="100"/>
                      </a:lnTo>
                      <a:moveTo>
                        <a:pt x="33" y="150"/>
                      </a:moveTo>
                      <a:lnTo>
                        <a:pt x="131" y="150"/>
                      </a:lnTo>
                      <a:moveTo>
                        <a:pt x="215" y="124"/>
                      </a:moveTo>
                      <a:lnTo>
                        <a:pt x="215" y="100"/>
                      </a:lnTo>
                      <a:lnTo>
                        <a:pt x="165" y="100"/>
                      </a:lnTo>
                      <a:lnTo>
                        <a:pt x="165" y="150"/>
                      </a:lnTo>
                      <a:lnTo>
                        <a:pt x="215" y="150"/>
                      </a:lnTo>
                      <a:lnTo>
                        <a:pt x="215" y="124"/>
                      </a:lnTo>
                      <a:moveTo>
                        <a:pt x="215" y="50"/>
                      </a:moveTo>
                      <a:lnTo>
                        <a:pt x="215" y="33"/>
                      </a:lnTo>
                      <a:lnTo>
                        <a:pt x="33" y="33"/>
                      </a:lnTo>
                      <a:lnTo>
                        <a:pt x="33" y="68"/>
                      </a:lnTo>
                      <a:lnTo>
                        <a:pt x="215" y="68"/>
                      </a:lnTo>
                      <a:lnTo>
                        <a:pt x="215" y="50"/>
                      </a:lnTo>
                      <a:moveTo>
                        <a:pt x="247" y="92"/>
                      </a:moveTo>
                      <a:lnTo>
                        <a:pt x="247" y="0"/>
                      </a:lnTo>
                      <a:lnTo>
                        <a:pt x="0" y="0"/>
                      </a:lnTo>
                      <a:lnTo>
                        <a:pt x="0" y="183"/>
                      </a:lnTo>
                      <a:lnTo>
                        <a:pt x="247" y="183"/>
                      </a:lnTo>
                      <a:lnTo>
                        <a:pt x="247" y="92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97ECD2C8-9E87-41CE-BC87-BF9F7A2BDC16}"/>
                  </a:ext>
                </a:extLst>
              </p:cNvPr>
              <p:cNvGrpSpPr/>
              <p:nvPr/>
            </p:nvGrpSpPr>
            <p:grpSpPr>
              <a:xfrm>
                <a:off x="4345970" y="1093077"/>
                <a:ext cx="430322" cy="430320"/>
                <a:chOff x="8682536" y="1611842"/>
                <a:chExt cx="498403" cy="498402"/>
              </a:xfrm>
            </p:grpSpPr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4F669EB3-0538-4CCB-B01D-F5D70103437A}"/>
                    </a:ext>
                  </a:extLst>
                </p:cNvPr>
                <p:cNvSpPr/>
                <p:nvPr/>
              </p:nvSpPr>
              <p:spPr bwMode="auto">
                <a:xfrm>
                  <a:off x="8682536" y="1611842"/>
                  <a:ext cx="498403" cy="498402"/>
                </a:xfrm>
                <a:prstGeom prst="ellipse">
                  <a:avLst/>
                </a:prstGeom>
                <a:solidFill>
                  <a:srgbClr val="0078D4">
                    <a:alpha val="50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professional services">
                  <a:extLst>
                    <a:ext uri="{FF2B5EF4-FFF2-40B4-BE49-F238E27FC236}">
                      <a16:creationId xmlns:a16="http://schemas.microsoft.com/office/drawing/2014/main" id="{3721A723-470F-4073-89BE-9716A08692BF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8817513" y="1760401"/>
                  <a:ext cx="228461" cy="201284"/>
                </a:xfrm>
                <a:custGeom>
                  <a:avLst/>
                  <a:gdLst>
                    <a:gd name="T0" fmla="*/ 0 w 269"/>
                    <a:gd name="T1" fmla="*/ 192 h 237"/>
                    <a:gd name="T2" fmla="*/ 269 w 269"/>
                    <a:gd name="T3" fmla="*/ 192 h 237"/>
                    <a:gd name="T4" fmla="*/ 65 w 269"/>
                    <a:gd name="T5" fmla="*/ 109 h 237"/>
                    <a:gd name="T6" fmla="*/ 65 w 269"/>
                    <a:gd name="T7" fmla="*/ 154 h 237"/>
                    <a:gd name="T8" fmla="*/ 225 w 269"/>
                    <a:gd name="T9" fmla="*/ 154 h 237"/>
                    <a:gd name="T10" fmla="*/ 225 w 269"/>
                    <a:gd name="T11" fmla="*/ 70 h 237"/>
                    <a:gd name="T12" fmla="*/ 141 w 269"/>
                    <a:gd name="T13" fmla="*/ 70 h 237"/>
                    <a:gd name="T14" fmla="*/ 141 w 269"/>
                    <a:gd name="T15" fmla="*/ 109 h 237"/>
                    <a:gd name="T16" fmla="*/ 141 w 269"/>
                    <a:gd name="T17" fmla="*/ 109 h 237"/>
                    <a:gd name="T18" fmla="*/ 141 w 269"/>
                    <a:gd name="T19" fmla="*/ 39 h 237"/>
                    <a:gd name="T20" fmla="*/ 38 w 269"/>
                    <a:gd name="T21" fmla="*/ 39 h 237"/>
                    <a:gd name="T22" fmla="*/ 38 w 269"/>
                    <a:gd name="T23" fmla="*/ 109 h 237"/>
                    <a:gd name="T24" fmla="*/ 60 w 269"/>
                    <a:gd name="T25" fmla="*/ 109 h 237"/>
                    <a:gd name="T26" fmla="*/ 141 w 269"/>
                    <a:gd name="T27" fmla="*/ 109 h 237"/>
                    <a:gd name="T28" fmla="*/ 141 w 269"/>
                    <a:gd name="T29" fmla="*/ 109 h 237"/>
                    <a:gd name="T30" fmla="*/ 0 w 269"/>
                    <a:gd name="T31" fmla="*/ 0 h 237"/>
                    <a:gd name="T32" fmla="*/ 0 w 269"/>
                    <a:gd name="T33" fmla="*/ 237 h 237"/>
                    <a:gd name="T34" fmla="*/ 269 w 269"/>
                    <a:gd name="T35" fmla="*/ 237 h 237"/>
                    <a:gd name="T36" fmla="*/ 269 w 269"/>
                    <a:gd name="T37" fmla="*/ 0 h 237"/>
                    <a:gd name="T38" fmla="*/ 0 w 269"/>
                    <a:gd name="T39" fmla="*/ 0 h 237"/>
                    <a:gd name="T40" fmla="*/ 0 w 269"/>
                    <a:gd name="T41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9" h="237">
                      <a:moveTo>
                        <a:pt x="0" y="192"/>
                      </a:moveTo>
                      <a:lnTo>
                        <a:pt x="269" y="192"/>
                      </a:lnTo>
                      <a:moveTo>
                        <a:pt x="65" y="109"/>
                      </a:moveTo>
                      <a:lnTo>
                        <a:pt x="65" y="154"/>
                      </a:lnTo>
                      <a:lnTo>
                        <a:pt x="225" y="154"/>
                      </a:lnTo>
                      <a:lnTo>
                        <a:pt x="225" y="70"/>
                      </a:lnTo>
                      <a:lnTo>
                        <a:pt x="141" y="70"/>
                      </a:lnTo>
                      <a:moveTo>
                        <a:pt x="141" y="109"/>
                      </a:moveTo>
                      <a:lnTo>
                        <a:pt x="141" y="109"/>
                      </a:lnTo>
                      <a:lnTo>
                        <a:pt x="141" y="39"/>
                      </a:lnTo>
                      <a:lnTo>
                        <a:pt x="38" y="39"/>
                      </a:lnTo>
                      <a:lnTo>
                        <a:pt x="38" y="109"/>
                      </a:lnTo>
                      <a:lnTo>
                        <a:pt x="60" y="109"/>
                      </a:lnTo>
                      <a:lnTo>
                        <a:pt x="141" y="109"/>
                      </a:lnTo>
                      <a:lnTo>
                        <a:pt x="141" y="109"/>
                      </a:lnTo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269" y="237"/>
                      </a:lnTo>
                      <a:lnTo>
                        <a:pt x="269" y="0"/>
                      </a:lnTo>
                      <a:lnTo>
                        <a:pt x="0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E390400A-4A99-4AFD-ABAA-021371DDCD91}"/>
                  </a:ext>
                </a:extLst>
              </p:cNvPr>
              <p:cNvSpPr/>
              <p:nvPr/>
            </p:nvSpPr>
            <p:spPr bwMode="auto">
              <a:xfrm>
                <a:off x="5528241" y="728277"/>
                <a:ext cx="128028" cy="128028"/>
              </a:xfrm>
              <a:prstGeom prst="ellipse">
                <a:avLst/>
              </a:prstGeom>
              <a:solidFill>
                <a:srgbClr val="0078D4">
                  <a:alpha val="50000"/>
                </a:srgbClr>
              </a:solidFill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79727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1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11EBEEF3-F243-4E9E-BD51-86A61F7CC302}"/>
                  </a:ext>
                </a:extLst>
              </p:cNvPr>
              <p:cNvSpPr/>
              <p:nvPr/>
            </p:nvSpPr>
            <p:spPr bwMode="auto">
              <a:xfrm>
                <a:off x="4894115" y="5651434"/>
                <a:ext cx="128028" cy="128028"/>
              </a:xfrm>
              <a:prstGeom prst="ellipse">
                <a:avLst/>
              </a:prstGeom>
              <a:solidFill>
                <a:srgbClr val="0078D4">
                  <a:alpha val="50000"/>
                </a:srgbClr>
              </a:solidFill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79727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1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87D22FB7-34A2-4C8F-8299-E85E465A65CA}"/>
                  </a:ext>
                </a:extLst>
              </p:cNvPr>
              <p:cNvSpPr/>
              <p:nvPr/>
            </p:nvSpPr>
            <p:spPr bwMode="auto">
              <a:xfrm>
                <a:off x="8500083" y="2591837"/>
                <a:ext cx="128028" cy="128028"/>
              </a:xfrm>
              <a:prstGeom prst="ellipse">
                <a:avLst/>
              </a:prstGeom>
              <a:solidFill>
                <a:srgbClr val="0078D4">
                  <a:alpha val="50000"/>
                </a:srgbClr>
              </a:solidFill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79727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1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8591162D-7D19-4349-B89D-A9CE982C1E3F}"/>
                  </a:ext>
                </a:extLst>
              </p:cNvPr>
              <p:cNvCxnSpPr>
                <a:cxnSpLocks/>
                <a:stCxn id="44" idx="3"/>
                <a:endCxn id="56" idx="0"/>
              </p:cNvCxnSpPr>
              <p:nvPr/>
            </p:nvCxnSpPr>
            <p:spPr>
              <a:xfrm flipH="1">
                <a:off x="3543999" y="1460379"/>
                <a:ext cx="864987" cy="1682309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0778B44-6BED-43AC-9C79-7A8250F34486}"/>
                  </a:ext>
                </a:extLst>
              </p:cNvPr>
              <p:cNvCxnSpPr>
                <a:stCxn id="56" idx="4"/>
                <a:endCxn id="48" idx="1"/>
              </p:cNvCxnSpPr>
              <p:nvPr/>
            </p:nvCxnSpPr>
            <p:spPr>
              <a:xfrm>
                <a:off x="3544000" y="3641090"/>
                <a:ext cx="354490" cy="1072165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589FDCB7-9946-49EF-973E-C3E896D88EFF}"/>
                  </a:ext>
                </a:extLst>
              </p:cNvPr>
              <p:cNvCxnSpPr>
                <a:stCxn id="44" idx="7"/>
                <a:endCxn id="22" idx="3"/>
              </p:cNvCxnSpPr>
              <p:nvPr/>
            </p:nvCxnSpPr>
            <p:spPr>
              <a:xfrm flipV="1">
                <a:off x="4713269" y="837555"/>
                <a:ext cx="833722" cy="318541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AC9F3976-DE65-4801-AAAA-DB2D60875603}"/>
                  </a:ext>
                </a:extLst>
              </p:cNvPr>
              <p:cNvCxnSpPr>
                <a:cxnSpLocks/>
                <a:stCxn id="44" idx="7"/>
                <a:endCxn id="50" idx="2"/>
              </p:cNvCxnSpPr>
              <p:nvPr/>
            </p:nvCxnSpPr>
            <p:spPr>
              <a:xfrm>
                <a:off x="4713269" y="1156096"/>
                <a:ext cx="2478910" cy="67709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673DE2FA-6D5E-48A5-A451-78D1E691978B}"/>
                  </a:ext>
                </a:extLst>
              </p:cNvPr>
              <p:cNvCxnSpPr>
                <a:stCxn id="50" idx="5"/>
                <a:endCxn id="24" idx="1"/>
              </p:cNvCxnSpPr>
              <p:nvPr/>
            </p:nvCxnSpPr>
            <p:spPr>
              <a:xfrm>
                <a:off x="7613691" y="1398400"/>
                <a:ext cx="905141" cy="1212186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0E511A2A-70B9-4DCD-9755-45C496222942}"/>
                  </a:ext>
                </a:extLst>
              </p:cNvPr>
              <p:cNvCxnSpPr>
                <a:stCxn id="46" idx="0"/>
                <a:endCxn id="24" idx="4"/>
              </p:cNvCxnSpPr>
              <p:nvPr/>
            </p:nvCxnSpPr>
            <p:spPr>
              <a:xfrm flipV="1">
                <a:off x="8529494" y="2719865"/>
                <a:ext cx="34603" cy="1091093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AEFFDE40-6D20-4B4E-8951-E5783E107BA7}"/>
                  </a:ext>
                </a:extLst>
              </p:cNvPr>
              <p:cNvCxnSpPr>
                <a:cxnSpLocks/>
                <a:stCxn id="46" idx="4"/>
                <a:endCxn id="54" idx="7"/>
              </p:cNvCxnSpPr>
              <p:nvPr/>
            </p:nvCxnSpPr>
            <p:spPr>
              <a:xfrm flipH="1">
                <a:off x="7927696" y="4226346"/>
                <a:ext cx="601798" cy="979213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FCE87A4A-EE01-4042-A199-E1C34D3C8F91}"/>
                  </a:ext>
                </a:extLst>
              </p:cNvPr>
              <p:cNvCxnSpPr>
                <a:stCxn id="54" idx="3"/>
                <a:endCxn id="23" idx="6"/>
              </p:cNvCxnSpPr>
              <p:nvPr/>
            </p:nvCxnSpPr>
            <p:spPr>
              <a:xfrm flipH="1">
                <a:off x="5022143" y="5486339"/>
                <a:ext cx="2624773" cy="229109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41098EFA-2E47-43DF-92DA-F745076A4A97}"/>
                  </a:ext>
                </a:extLst>
              </p:cNvPr>
              <p:cNvCxnSpPr>
                <a:stCxn id="48" idx="4"/>
                <a:endCxn id="23" idx="2"/>
              </p:cNvCxnSpPr>
              <p:nvPr/>
            </p:nvCxnSpPr>
            <p:spPr>
              <a:xfrm>
                <a:off x="4074703" y="5138668"/>
                <a:ext cx="819412" cy="576780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66EB9322-EE4A-4BA5-9B9B-DCA5C0399E4B}"/>
                  </a:ext>
                </a:extLst>
              </p:cNvPr>
              <p:cNvCxnSpPr>
                <a:cxnSpLocks/>
                <a:stCxn id="44" idx="4"/>
                <a:endCxn id="48" idx="0"/>
              </p:cNvCxnSpPr>
              <p:nvPr/>
            </p:nvCxnSpPr>
            <p:spPr>
              <a:xfrm flipH="1">
                <a:off x="4074702" y="1523397"/>
                <a:ext cx="486425" cy="3116868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E80043DB-3F16-41EF-A0F2-1040337FDE19}"/>
                  </a:ext>
                </a:extLst>
              </p:cNvPr>
              <p:cNvCxnSpPr>
                <a:cxnSpLocks/>
                <a:stCxn id="44" idx="5"/>
                <a:endCxn id="23" idx="1"/>
              </p:cNvCxnSpPr>
              <p:nvPr/>
            </p:nvCxnSpPr>
            <p:spPr>
              <a:xfrm>
                <a:off x="4713269" y="1460379"/>
                <a:ext cx="199596" cy="4209805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75897515-4144-401D-976D-CFF0C115FB7B}"/>
                  </a:ext>
                </a:extLst>
              </p:cNvPr>
              <p:cNvCxnSpPr>
                <a:cxnSpLocks/>
                <a:endCxn id="56" idx="5"/>
              </p:cNvCxnSpPr>
              <p:nvPr/>
            </p:nvCxnSpPr>
            <p:spPr>
              <a:xfrm flipH="1" flipV="1">
                <a:off x="3720212" y="3568100"/>
                <a:ext cx="1157619" cy="2098228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B040D1DB-EBFC-46D5-B72A-9BD36C70BF42}"/>
                  </a:ext>
                </a:extLst>
              </p:cNvPr>
              <p:cNvCxnSpPr>
                <a:cxnSpLocks/>
                <a:stCxn id="54" idx="2"/>
                <a:endCxn id="56" idx="6"/>
              </p:cNvCxnSpPr>
              <p:nvPr/>
            </p:nvCxnSpPr>
            <p:spPr>
              <a:xfrm flipH="1" flipV="1">
                <a:off x="3793201" y="3391889"/>
                <a:ext cx="3795563" cy="1954060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CEB4D88-2638-422F-9089-127ACB3B289A}"/>
                  </a:ext>
                </a:extLst>
              </p:cNvPr>
              <p:cNvCxnSpPr>
                <a:cxnSpLocks/>
                <a:stCxn id="46" idx="2"/>
                <a:endCxn id="56" idx="7"/>
              </p:cNvCxnSpPr>
              <p:nvPr/>
            </p:nvCxnSpPr>
            <p:spPr>
              <a:xfrm flipH="1" flipV="1">
                <a:off x="3720212" y="3215677"/>
                <a:ext cx="4601588" cy="802975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7CAAB017-28CB-457B-B365-5F3E3A2F1053}"/>
                  </a:ext>
                </a:extLst>
              </p:cNvPr>
              <p:cNvCxnSpPr>
                <a:cxnSpLocks/>
                <a:stCxn id="50" idx="3"/>
                <a:endCxn id="56" idx="7"/>
              </p:cNvCxnSpPr>
              <p:nvPr/>
            </p:nvCxnSpPr>
            <p:spPr>
              <a:xfrm flipH="1">
                <a:off x="3720212" y="1398401"/>
                <a:ext cx="3544287" cy="1817276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393B6684-5025-411C-A972-576C45C4E69A}"/>
                  </a:ext>
                </a:extLst>
              </p:cNvPr>
              <p:cNvCxnSpPr>
                <a:cxnSpLocks/>
                <a:stCxn id="50" idx="4"/>
                <a:endCxn id="46" idx="1"/>
              </p:cNvCxnSpPr>
              <p:nvPr/>
            </p:nvCxnSpPr>
            <p:spPr>
              <a:xfrm>
                <a:off x="7439095" y="1470720"/>
                <a:ext cx="943537" cy="2401070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C4186851-F7D3-4F7E-851D-DFFA1E66F6F9}"/>
                  </a:ext>
                </a:extLst>
              </p:cNvPr>
              <p:cNvCxnSpPr>
                <a:cxnSpLocks/>
                <a:stCxn id="24" idx="1"/>
                <a:endCxn id="44" idx="6"/>
              </p:cNvCxnSpPr>
              <p:nvPr/>
            </p:nvCxnSpPr>
            <p:spPr>
              <a:xfrm flipH="1" flipV="1">
                <a:off x="4776288" y="1308238"/>
                <a:ext cx="3742545" cy="1302349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2FAA8F3D-78CB-430C-B53C-29B9D4C88093}"/>
                  </a:ext>
                </a:extLst>
              </p:cNvPr>
              <p:cNvCxnSpPr>
                <a:cxnSpLocks/>
                <a:stCxn id="54" idx="0"/>
                <a:endCxn id="50" idx="4"/>
              </p:cNvCxnSpPr>
              <p:nvPr/>
            </p:nvCxnSpPr>
            <p:spPr>
              <a:xfrm flipH="1" flipV="1">
                <a:off x="7439095" y="1470720"/>
                <a:ext cx="348212" cy="3676687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B019B57D-766E-4AB7-A238-49E0F440427A}"/>
                  </a:ext>
                </a:extLst>
              </p:cNvPr>
              <p:cNvCxnSpPr>
                <a:cxnSpLocks/>
                <a:stCxn id="54" idx="1"/>
                <a:endCxn id="44" idx="5"/>
              </p:cNvCxnSpPr>
              <p:nvPr/>
            </p:nvCxnSpPr>
            <p:spPr>
              <a:xfrm flipH="1" flipV="1">
                <a:off x="4713269" y="1460379"/>
                <a:ext cx="2933647" cy="3745180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</p:grp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D66F3A5-2EAB-4A7E-9966-DC5D4EBD6914}"/>
                </a:ext>
              </a:extLst>
            </p:cNvPr>
            <p:cNvSpPr/>
            <p:nvPr userDrawn="1"/>
          </p:nvSpPr>
          <p:spPr bwMode="auto">
            <a:xfrm>
              <a:off x="4060839" y="1393172"/>
              <a:ext cx="4071658" cy="4071658"/>
            </a:xfrm>
            <a:prstGeom prst="ellipse">
              <a:avLst/>
            </a:prstGeom>
            <a:solidFill>
              <a:srgbClr val="E6E6E6"/>
            </a:solidFill>
            <a:ln>
              <a:noFill/>
            </a:ln>
            <a:effectLst>
              <a:innerShdw blurRad="355600" dir="5400000">
                <a:prstClr val="black">
                  <a:alpha val="25000"/>
                </a:prstClr>
              </a:inn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182854" tIns="146284" rIns="182854" bIns="14628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29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F33CE9D2-791E-41BC-94EE-680E5CE9CD71}"/>
                </a:ext>
              </a:extLst>
            </p:cNvPr>
            <p:cNvGrpSpPr/>
            <p:nvPr userDrawn="1"/>
          </p:nvGrpSpPr>
          <p:grpSpPr>
            <a:xfrm>
              <a:off x="4276751" y="1547040"/>
              <a:ext cx="3453848" cy="3749954"/>
              <a:chOff x="4186365" y="1448904"/>
              <a:chExt cx="3634620" cy="3946225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C73E592A-8484-4121-8CF1-BA910CFA95BB}"/>
                  </a:ext>
                </a:extLst>
              </p:cNvPr>
              <p:cNvGrpSpPr/>
              <p:nvPr/>
            </p:nvGrpSpPr>
            <p:grpSpPr>
              <a:xfrm>
                <a:off x="5490775" y="4405535"/>
                <a:ext cx="363171" cy="363169"/>
                <a:chOff x="12338847" y="3736105"/>
                <a:chExt cx="410503" cy="410501"/>
              </a:xfrm>
              <a:solidFill>
                <a:srgbClr val="0078D4"/>
              </a:solidFill>
            </p:grpSpPr>
            <p:sp>
              <p:nvSpPr>
                <p:cNvPr id="104" name="Oval 103">
                  <a:extLst>
                    <a:ext uri="{FF2B5EF4-FFF2-40B4-BE49-F238E27FC236}">
                      <a16:creationId xmlns:a16="http://schemas.microsoft.com/office/drawing/2014/main" id="{B0D6B8ED-94AF-423D-9A70-A682A71B7DEA}"/>
                    </a:ext>
                  </a:extLst>
                </p:cNvPr>
                <p:cNvSpPr/>
                <p:nvPr/>
              </p:nvSpPr>
              <p:spPr bwMode="auto">
                <a:xfrm>
                  <a:off x="12338847" y="3736105"/>
                  <a:ext cx="410503" cy="410501"/>
                </a:xfrm>
                <a:prstGeom prst="ellipse">
                  <a:avLst/>
                </a:prstGeom>
                <a:solidFill>
                  <a:srgbClr val="0078D4">
                    <a:alpha val="25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directory_2">
                  <a:extLst>
                    <a:ext uri="{FF2B5EF4-FFF2-40B4-BE49-F238E27FC236}">
                      <a16:creationId xmlns:a16="http://schemas.microsoft.com/office/drawing/2014/main" id="{40B2F43F-8212-4097-B1DA-8696180299CE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2457549" y="3854431"/>
                  <a:ext cx="173099" cy="173851"/>
                </a:xfrm>
                <a:custGeom>
                  <a:avLst/>
                  <a:gdLst>
                    <a:gd name="T0" fmla="*/ 91 w 317"/>
                    <a:gd name="T1" fmla="*/ 135 h 318"/>
                    <a:gd name="T2" fmla="*/ 126 w 317"/>
                    <a:gd name="T3" fmla="*/ 100 h 318"/>
                    <a:gd name="T4" fmla="*/ 162 w 317"/>
                    <a:gd name="T5" fmla="*/ 135 h 318"/>
                    <a:gd name="T6" fmla="*/ 126 w 317"/>
                    <a:gd name="T7" fmla="*/ 170 h 318"/>
                    <a:gd name="T8" fmla="*/ 91 w 317"/>
                    <a:gd name="T9" fmla="*/ 135 h 318"/>
                    <a:gd name="T10" fmla="*/ 190 w 317"/>
                    <a:gd name="T11" fmla="*/ 234 h 318"/>
                    <a:gd name="T12" fmla="*/ 126 w 317"/>
                    <a:gd name="T13" fmla="*/ 170 h 318"/>
                    <a:gd name="T14" fmla="*/ 63 w 317"/>
                    <a:gd name="T15" fmla="*/ 234 h 318"/>
                    <a:gd name="T16" fmla="*/ 0 w 317"/>
                    <a:gd name="T17" fmla="*/ 284 h 318"/>
                    <a:gd name="T18" fmla="*/ 34 w 317"/>
                    <a:gd name="T19" fmla="*/ 318 h 318"/>
                    <a:gd name="T20" fmla="*/ 283 w 317"/>
                    <a:gd name="T21" fmla="*/ 318 h 318"/>
                    <a:gd name="T22" fmla="*/ 317 w 317"/>
                    <a:gd name="T23" fmla="*/ 284 h 318"/>
                    <a:gd name="T24" fmla="*/ 317 w 317"/>
                    <a:gd name="T25" fmla="*/ 35 h 318"/>
                    <a:gd name="T26" fmla="*/ 283 w 317"/>
                    <a:gd name="T27" fmla="*/ 1 h 318"/>
                    <a:gd name="T28" fmla="*/ 34 w 317"/>
                    <a:gd name="T29" fmla="*/ 1 h 318"/>
                    <a:gd name="T30" fmla="*/ 0 w 317"/>
                    <a:gd name="T31" fmla="*/ 35 h 318"/>
                    <a:gd name="T32" fmla="*/ 0 w 317"/>
                    <a:gd name="T33" fmla="*/ 284 h 318"/>
                    <a:gd name="T34" fmla="*/ 239 w 317"/>
                    <a:gd name="T35" fmla="*/ 318 h 318"/>
                    <a:gd name="T36" fmla="*/ 239 w 317"/>
                    <a:gd name="T37" fmla="*/ 0 h 318"/>
                    <a:gd name="T38" fmla="*/ 239 w 317"/>
                    <a:gd name="T39" fmla="*/ 107 h 318"/>
                    <a:gd name="T40" fmla="*/ 317 w 317"/>
                    <a:gd name="T41" fmla="*/ 107 h 318"/>
                    <a:gd name="T42" fmla="*/ 239 w 317"/>
                    <a:gd name="T43" fmla="*/ 212 h 318"/>
                    <a:gd name="T44" fmla="*/ 317 w 317"/>
                    <a:gd name="T45" fmla="*/ 212 h 3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17" h="318">
                      <a:moveTo>
                        <a:pt x="91" y="135"/>
                      </a:moveTo>
                      <a:cubicBezTo>
                        <a:pt x="91" y="115"/>
                        <a:pt x="107" y="100"/>
                        <a:pt x="126" y="100"/>
                      </a:cubicBezTo>
                      <a:cubicBezTo>
                        <a:pt x="146" y="100"/>
                        <a:pt x="162" y="115"/>
                        <a:pt x="162" y="135"/>
                      </a:cubicBezTo>
                      <a:cubicBezTo>
                        <a:pt x="162" y="154"/>
                        <a:pt x="146" y="170"/>
                        <a:pt x="126" y="170"/>
                      </a:cubicBezTo>
                      <a:cubicBezTo>
                        <a:pt x="107" y="170"/>
                        <a:pt x="91" y="154"/>
                        <a:pt x="91" y="135"/>
                      </a:cubicBezTo>
                      <a:close/>
                      <a:moveTo>
                        <a:pt x="190" y="234"/>
                      </a:moveTo>
                      <a:cubicBezTo>
                        <a:pt x="190" y="198"/>
                        <a:pt x="161" y="170"/>
                        <a:pt x="126" y="170"/>
                      </a:cubicBezTo>
                      <a:cubicBezTo>
                        <a:pt x="92" y="170"/>
                        <a:pt x="63" y="198"/>
                        <a:pt x="63" y="234"/>
                      </a:cubicBezTo>
                      <a:moveTo>
                        <a:pt x="0" y="284"/>
                      </a:moveTo>
                      <a:cubicBezTo>
                        <a:pt x="0" y="303"/>
                        <a:pt x="15" y="318"/>
                        <a:pt x="34" y="318"/>
                      </a:cubicBezTo>
                      <a:cubicBezTo>
                        <a:pt x="283" y="318"/>
                        <a:pt x="283" y="318"/>
                        <a:pt x="283" y="318"/>
                      </a:cubicBezTo>
                      <a:cubicBezTo>
                        <a:pt x="301" y="318"/>
                        <a:pt x="317" y="303"/>
                        <a:pt x="317" y="284"/>
                      </a:cubicBezTo>
                      <a:cubicBezTo>
                        <a:pt x="317" y="35"/>
                        <a:pt x="317" y="35"/>
                        <a:pt x="317" y="35"/>
                      </a:cubicBezTo>
                      <a:cubicBezTo>
                        <a:pt x="317" y="16"/>
                        <a:pt x="301" y="1"/>
                        <a:pt x="283" y="1"/>
                      </a:cubicBezTo>
                      <a:cubicBezTo>
                        <a:pt x="34" y="1"/>
                        <a:pt x="34" y="1"/>
                        <a:pt x="34" y="1"/>
                      </a:cubicBezTo>
                      <a:cubicBezTo>
                        <a:pt x="15" y="1"/>
                        <a:pt x="0" y="16"/>
                        <a:pt x="0" y="35"/>
                      </a:cubicBezTo>
                      <a:lnTo>
                        <a:pt x="0" y="284"/>
                      </a:lnTo>
                      <a:close/>
                      <a:moveTo>
                        <a:pt x="239" y="318"/>
                      </a:moveTo>
                      <a:cubicBezTo>
                        <a:pt x="239" y="0"/>
                        <a:pt x="239" y="0"/>
                        <a:pt x="239" y="0"/>
                      </a:cubicBezTo>
                      <a:moveTo>
                        <a:pt x="239" y="107"/>
                      </a:moveTo>
                      <a:cubicBezTo>
                        <a:pt x="317" y="107"/>
                        <a:pt x="317" y="107"/>
                        <a:pt x="317" y="107"/>
                      </a:cubicBezTo>
                      <a:moveTo>
                        <a:pt x="239" y="212"/>
                      </a:moveTo>
                      <a:cubicBezTo>
                        <a:pt x="317" y="212"/>
                        <a:pt x="317" y="212"/>
                        <a:pt x="317" y="212"/>
                      </a:cubicBezTo>
                    </a:path>
                  </a:pathLst>
                </a:custGeom>
                <a:noFill/>
                <a:ln w="9525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432D27AD-96D7-413C-B24A-6AE823EF46C7}"/>
                  </a:ext>
                </a:extLst>
              </p:cNvPr>
              <p:cNvGrpSpPr/>
              <p:nvPr/>
            </p:nvGrpSpPr>
            <p:grpSpPr>
              <a:xfrm>
                <a:off x="4909378" y="2039662"/>
                <a:ext cx="363171" cy="363169"/>
                <a:chOff x="4952196" y="1976770"/>
                <a:chExt cx="363171" cy="363169"/>
              </a:xfrm>
            </p:grpSpPr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62E986F1-2FF5-4D19-9963-293451109CAD}"/>
                    </a:ext>
                  </a:extLst>
                </p:cNvPr>
                <p:cNvSpPr/>
                <p:nvPr/>
              </p:nvSpPr>
              <p:spPr bwMode="auto">
                <a:xfrm>
                  <a:off x="4952196" y="1976770"/>
                  <a:ext cx="363171" cy="363169"/>
                </a:xfrm>
                <a:prstGeom prst="ellipse">
                  <a:avLst/>
                </a:prstGeom>
                <a:solidFill>
                  <a:srgbClr val="0078D4">
                    <a:alpha val="50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mail">
                  <a:extLst>
                    <a:ext uri="{FF2B5EF4-FFF2-40B4-BE49-F238E27FC236}">
                      <a16:creationId xmlns:a16="http://schemas.microsoft.com/office/drawing/2014/main" id="{6926F991-6D8C-46DF-83E5-77A57BAC95F1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5046560" y="2106023"/>
                  <a:ext cx="174439" cy="104665"/>
                </a:xfrm>
                <a:custGeom>
                  <a:avLst/>
                  <a:gdLst>
                    <a:gd name="T0" fmla="*/ 245 w 245"/>
                    <a:gd name="T1" fmla="*/ 75 h 147"/>
                    <a:gd name="T2" fmla="*/ 245 w 245"/>
                    <a:gd name="T3" fmla="*/ 147 h 147"/>
                    <a:gd name="T4" fmla="*/ 0 w 245"/>
                    <a:gd name="T5" fmla="*/ 147 h 147"/>
                    <a:gd name="T6" fmla="*/ 0 w 245"/>
                    <a:gd name="T7" fmla="*/ 0 h 147"/>
                    <a:gd name="T8" fmla="*/ 245 w 245"/>
                    <a:gd name="T9" fmla="*/ 0 h 147"/>
                    <a:gd name="T10" fmla="*/ 245 w 245"/>
                    <a:gd name="T11" fmla="*/ 75 h 147"/>
                    <a:gd name="T12" fmla="*/ 0 w 245"/>
                    <a:gd name="T13" fmla="*/ 0 h 147"/>
                    <a:gd name="T14" fmla="*/ 123 w 245"/>
                    <a:gd name="T15" fmla="*/ 73 h 147"/>
                    <a:gd name="T16" fmla="*/ 245 w 245"/>
                    <a:gd name="T17" fmla="*/ 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5" h="147">
                      <a:moveTo>
                        <a:pt x="245" y="75"/>
                      </a:moveTo>
                      <a:lnTo>
                        <a:pt x="245" y="147"/>
                      </a:lnTo>
                      <a:lnTo>
                        <a:pt x="0" y="147"/>
                      </a:lnTo>
                      <a:lnTo>
                        <a:pt x="0" y="0"/>
                      </a:lnTo>
                      <a:lnTo>
                        <a:pt x="245" y="0"/>
                      </a:lnTo>
                      <a:lnTo>
                        <a:pt x="245" y="75"/>
                      </a:lnTo>
                      <a:moveTo>
                        <a:pt x="0" y="0"/>
                      </a:moveTo>
                      <a:lnTo>
                        <a:pt x="123" y="73"/>
                      </a:lnTo>
                      <a:lnTo>
                        <a:pt x="245" y="0"/>
                      </a:lnTo>
                    </a:path>
                  </a:pathLst>
                </a:custGeom>
                <a:noFill/>
                <a:ln w="9525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D8F68782-B54B-4B20-985C-DD0B6AB702BD}"/>
                  </a:ext>
                </a:extLst>
              </p:cNvPr>
              <p:cNvGrpSpPr/>
              <p:nvPr/>
            </p:nvGrpSpPr>
            <p:grpSpPr>
              <a:xfrm>
                <a:off x="4382259" y="3691181"/>
                <a:ext cx="559320" cy="559317"/>
                <a:chOff x="13761047" y="3611693"/>
                <a:chExt cx="632216" cy="632213"/>
              </a:xfrm>
              <a:solidFill>
                <a:srgbClr val="0078D4"/>
              </a:solidFill>
            </p:grpSpPr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1E312B5E-D1E9-4F4A-80F7-1DA84DED5807}"/>
                    </a:ext>
                  </a:extLst>
                </p:cNvPr>
                <p:cNvSpPr/>
                <p:nvPr/>
              </p:nvSpPr>
              <p:spPr bwMode="auto">
                <a:xfrm>
                  <a:off x="13761047" y="3611693"/>
                  <a:ext cx="632216" cy="632213"/>
                </a:xfrm>
                <a:prstGeom prst="ellipse">
                  <a:avLst/>
                </a:prstGeom>
                <a:solidFill>
                  <a:srgbClr val="0078D4">
                    <a:alpha val="50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calendar_4">
                  <a:extLst>
                    <a:ext uri="{FF2B5EF4-FFF2-40B4-BE49-F238E27FC236}">
                      <a16:creationId xmlns:a16="http://schemas.microsoft.com/office/drawing/2014/main" id="{8D6210B1-DB8C-4C98-9E53-5AECA644486A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3937413" y="3793787"/>
                  <a:ext cx="279483" cy="268026"/>
                </a:xfrm>
                <a:custGeom>
                  <a:avLst/>
                  <a:gdLst>
                    <a:gd name="T0" fmla="*/ 244 w 244"/>
                    <a:gd name="T1" fmla="*/ 135 h 234"/>
                    <a:gd name="T2" fmla="*/ 244 w 244"/>
                    <a:gd name="T3" fmla="*/ 234 h 234"/>
                    <a:gd name="T4" fmla="*/ 0 w 244"/>
                    <a:gd name="T5" fmla="*/ 234 h 234"/>
                    <a:gd name="T6" fmla="*/ 0 w 244"/>
                    <a:gd name="T7" fmla="*/ 24 h 234"/>
                    <a:gd name="T8" fmla="*/ 244 w 244"/>
                    <a:gd name="T9" fmla="*/ 24 h 234"/>
                    <a:gd name="T10" fmla="*/ 244 w 244"/>
                    <a:gd name="T11" fmla="*/ 135 h 234"/>
                    <a:gd name="T12" fmla="*/ 0 w 244"/>
                    <a:gd name="T13" fmla="*/ 72 h 234"/>
                    <a:gd name="T14" fmla="*/ 244 w 244"/>
                    <a:gd name="T15" fmla="*/ 72 h 234"/>
                    <a:gd name="T16" fmla="*/ 50 w 244"/>
                    <a:gd name="T17" fmla="*/ 0 h 234"/>
                    <a:gd name="T18" fmla="*/ 50 w 244"/>
                    <a:gd name="T19" fmla="*/ 50 h 234"/>
                    <a:gd name="T20" fmla="*/ 195 w 244"/>
                    <a:gd name="T21" fmla="*/ 0 h 234"/>
                    <a:gd name="T22" fmla="*/ 195 w 244"/>
                    <a:gd name="T23" fmla="*/ 50 h 2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44" h="234">
                      <a:moveTo>
                        <a:pt x="244" y="135"/>
                      </a:moveTo>
                      <a:lnTo>
                        <a:pt x="244" y="234"/>
                      </a:lnTo>
                      <a:lnTo>
                        <a:pt x="0" y="234"/>
                      </a:lnTo>
                      <a:lnTo>
                        <a:pt x="0" y="24"/>
                      </a:lnTo>
                      <a:lnTo>
                        <a:pt x="244" y="24"/>
                      </a:lnTo>
                      <a:lnTo>
                        <a:pt x="244" y="135"/>
                      </a:lnTo>
                      <a:moveTo>
                        <a:pt x="0" y="72"/>
                      </a:moveTo>
                      <a:lnTo>
                        <a:pt x="244" y="72"/>
                      </a:lnTo>
                      <a:moveTo>
                        <a:pt x="50" y="0"/>
                      </a:moveTo>
                      <a:lnTo>
                        <a:pt x="50" y="50"/>
                      </a:lnTo>
                      <a:moveTo>
                        <a:pt x="195" y="0"/>
                      </a:moveTo>
                      <a:lnTo>
                        <a:pt x="195" y="50"/>
                      </a:lnTo>
                    </a:path>
                  </a:pathLst>
                </a:custGeom>
                <a:noFill/>
                <a:ln w="15875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3E95FE9A-79C1-4DCE-91EE-91ACBB1C95AD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7110271" y="4023388"/>
                <a:ext cx="563733" cy="563732"/>
                <a:chOff x="13803529" y="3916500"/>
                <a:chExt cx="745835" cy="745835"/>
              </a:xfrm>
              <a:solidFill>
                <a:srgbClr val="0078D4"/>
              </a:solidFill>
            </p:grpSpPr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EF2074ED-C08B-4A13-AA3C-FC8FF86110F0}"/>
                    </a:ext>
                  </a:extLst>
                </p:cNvPr>
                <p:cNvSpPr/>
                <p:nvPr/>
              </p:nvSpPr>
              <p:spPr bwMode="auto">
                <a:xfrm>
                  <a:off x="13803529" y="3916500"/>
                  <a:ext cx="745835" cy="745835"/>
                </a:xfrm>
                <a:prstGeom prst="ellipse">
                  <a:avLst/>
                </a:prstGeom>
                <a:solidFill>
                  <a:srgbClr val="0078D4">
                    <a:alpha val="50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 5">
                  <a:extLst>
                    <a:ext uri="{FF2B5EF4-FFF2-40B4-BE49-F238E27FC236}">
                      <a16:creationId xmlns:a16="http://schemas.microsoft.com/office/drawing/2014/main" id="{167A86B1-8391-4612-97D1-8F3B6318471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3998036" y="4138595"/>
                  <a:ext cx="356822" cy="301644"/>
                </a:xfrm>
                <a:custGeom>
                  <a:avLst/>
                  <a:gdLst>
                    <a:gd name="T0" fmla="*/ 110 w 349"/>
                    <a:gd name="T1" fmla="*/ 142 h 296"/>
                    <a:gd name="T2" fmla="*/ 174 w 349"/>
                    <a:gd name="T3" fmla="*/ 78 h 296"/>
                    <a:gd name="T4" fmla="*/ 238 w 349"/>
                    <a:gd name="T5" fmla="*/ 142 h 296"/>
                    <a:gd name="T6" fmla="*/ 174 w 349"/>
                    <a:gd name="T7" fmla="*/ 206 h 296"/>
                    <a:gd name="T8" fmla="*/ 110 w 349"/>
                    <a:gd name="T9" fmla="*/ 142 h 296"/>
                    <a:gd name="T10" fmla="*/ 264 w 349"/>
                    <a:gd name="T11" fmla="*/ 296 h 296"/>
                    <a:gd name="T12" fmla="*/ 174 w 349"/>
                    <a:gd name="T13" fmla="*/ 207 h 296"/>
                    <a:gd name="T14" fmla="*/ 85 w 349"/>
                    <a:gd name="T15" fmla="*/ 296 h 296"/>
                    <a:gd name="T16" fmla="*/ 56 w 349"/>
                    <a:gd name="T17" fmla="*/ 80 h 296"/>
                    <a:gd name="T18" fmla="*/ 96 w 349"/>
                    <a:gd name="T19" fmla="*/ 40 h 296"/>
                    <a:gd name="T20" fmla="*/ 56 w 349"/>
                    <a:gd name="T21" fmla="*/ 0 h 296"/>
                    <a:gd name="T22" fmla="*/ 16 w 349"/>
                    <a:gd name="T23" fmla="*/ 40 h 296"/>
                    <a:gd name="T24" fmla="*/ 56 w 349"/>
                    <a:gd name="T25" fmla="*/ 80 h 296"/>
                    <a:gd name="T26" fmla="*/ 111 w 349"/>
                    <a:gd name="T27" fmla="*/ 136 h 296"/>
                    <a:gd name="T28" fmla="*/ 56 w 349"/>
                    <a:gd name="T29" fmla="*/ 81 h 296"/>
                    <a:gd name="T30" fmla="*/ 0 w 349"/>
                    <a:gd name="T31" fmla="*/ 136 h 296"/>
                    <a:gd name="T32" fmla="*/ 293 w 349"/>
                    <a:gd name="T33" fmla="*/ 80 h 296"/>
                    <a:gd name="T34" fmla="*/ 333 w 349"/>
                    <a:gd name="T35" fmla="*/ 40 h 296"/>
                    <a:gd name="T36" fmla="*/ 293 w 349"/>
                    <a:gd name="T37" fmla="*/ 0 h 296"/>
                    <a:gd name="T38" fmla="*/ 253 w 349"/>
                    <a:gd name="T39" fmla="*/ 40 h 296"/>
                    <a:gd name="T40" fmla="*/ 293 w 349"/>
                    <a:gd name="T41" fmla="*/ 80 h 296"/>
                    <a:gd name="T42" fmla="*/ 349 w 349"/>
                    <a:gd name="T43" fmla="*/ 136 h 296"/>
                    <a:gd name="T44" fmla="*/ 293 w 349"/>
                    <a:gd name="T45" fmla="*/ 81 h 296"/>
                    <a:gd name="T46" fmla="*/ 237 w 349"/>
                    <a:gd name="T47" fmla="*/ 136 h 2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9" h="296">
                      <a:moveTo>
                        <a:pt x="110" y="142"/>
                      </a:moveTo>
                      <a:cubicBezTo>
                        <a:pt x="110" y="107"/>
                        <a:pt x="139" y="78"/>
                        <a:pt x="174" y="78"/>
                      </a:cubicBezTo>
                      <a:cubicBezTo>
                        <a:pt x="210" y="78"/>
                        <a:pt x="238" y="107"/>
                        <a:pt x="238" y="142"/>
                      </a:cubicBezTo>
                      <a:cubicBezTo>
                        <a:pt x="238" y="177"/>
                        <a:pt x="210" y="206"/>
                        <a:pt x="174" y="206"/>
                      </a:cubicBezTo>
                      <a:cubicBezTo>
                        <a:pt x="139" y="206"/>
                        <a:pt x="110" y="177"/>
                        <a:pt x="110" y="142"/>
                      </a:cubicBezTo>
                      <a:close/>
                      <a:moveTo>
                        <a:pt x="264" y="296"/>
                      </a:moveTo>
                      <a:cubicBezTo>
                        <a:pt x="264" y="247"/>
                        <a:pt x="224" y="207"/>
                        <a:pt x="174" y="207"/>
                      </a:cubicBezTo>
                      <a:cubicBezTo>
                        <a:pt x="125" y="207"/>
                        <a:pt x="85" y="247"/>
                        <a:pt x="85" y="296"/>
                      </a:cubicBezTo>
                      <a:moveTo>
                        <a:pt x="56" y="80"/>
                      </a:moveTo>
                      <a:cubicBezTo>
                        <a:pt x="78" y="80"/>
                        <a:pt x="96" y="62"/>
                        <a:pt x="96" y="40"/>
                      </a:cubicBezTo>
                      <a:cubicBezTo>
                        <a:pt x="96" y="18"/>
                        <a:pt x="78" y="0"/>
                        <a:pt x="56" y="0"/>
                      </a:cubicBezTo>
                      <a:cubicBezTo>
                        <a:pt x="34" y="0"/>
                        <a:pt x="16" y="18"/>
                        <a:pt x="16" y="40"/>
                      </a:cubicBezTo>
                      <a:cubicBezTo>
                        <a:pt x="16" y="62"/>
                        <a:pt x="34" y="80"/>
                        <a:pt x="56" y="80"/>
                      </a:cubicBezTo>
                      <a:close/>
                      <a:moveTo>
                        <a:pt x="111" y="136"/>
                      </a:moveTo>
                      <a:cubicBezTo>
                        <a:pt x="111" y="106"/>
                        <a:pt x="86" y="81"/>
                        <a:pt x="56" y="81"/>
                      </a:cubicBezTo>
                      <a:cubicBezTo>
                        <a:pt x="25" y="81"/>
                        <a:pt x="0" y="106"/>
                        <a:pt x="0" y="136"/>
                      </a:cubicBezTo>
                      <a:moveTo>
                        <a:pt x="293" y="80"/>
                      </a:moveTo>
                      <a:cubicBezTo>
                        <a:pt x="315" y="80"/>
                        <a:pt x="333" y="62"/>
                        <a:pt x="333" y="40"/>
                      </a:cubicBezTo>
                      <a:cubicBezTo>
                        <a:pt x="333" y="18"/>
                        <a:pt x="315" y="0"/>
                        <a:pt x="293" y="0"/>
                      </a:cubicBezTo>
                      <a:cubicBezTo>
                        <a:pt x="271" y="0"/>
                        <a:pt x="253" y="18"/>
                        <a:pt x="253" y="40"/>
                      </a:cubicBezTo>
                      <a:cubicBezTo>
                        <a:pt x="253" y="62"/>
                        <a:pt x="271" y="80"/>
                        <a:pt x="293" y="80"/>
                      </a:cubicBezTo>
                      <a:close/>
                      <a:moveTo>
                        <a:pt x="349" y="136"/>
                      </a:moveTo>
                      <a:cubicBezTo>
                        <a:pt x="349" y="106"/>
                        <a:pt x="324" y="81"/>
                        <a:pt x="293" y="81"/>
                      </a:cubicBezTo>
                      <a:cubicBezTo>
                        <a:pt x="262" y="81"/>
                        <a:pt x="237" y="106"/>
                        <a:pt x="237" y="136"/>
                      </a:cubicBezTo>
                    </a:path>
                  </a:pathLst>
                </a:custGeom>
                <a:noFill/>
                <a:ln w="15875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F46E7181-FE43-4085-8673-FC4CD9536051}"/>
                  </a:ext>
                </a:extLst>
              </p:cNvPr>
              <p:cNvGrpSpPr/>
              <p:nvPr/>
            </p:nvGrpSpPr>
            <p:grpSpPr>
              <a:xfrm>
                <a:off x="4186365" y="2753125"/>
                <a:ext cx="468106" cy="468106"/>
                <a:chOff x="3968201" y="2753125"/>
                <a:chExt cx="468106" cy="468106"/>
              </a:xfrm>
            </p:grpSpPr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52141838-C7E3-463A-9BF1-C7B18EBB1FE4}"/>
                    </a:ext>
                  </a:extLst>
                </p:cNvPr>
                <p:cNvSpPr/>
                <p:nvPr/>
              </p:nvSpPr>
              <p:spPr bwMode="auto">
                <a:xfrm>
                  <a:off x="3968201" y="2753125"/>
                  <a:ext cx="468106" cy="468106"/>
                </a:xfrm>
                <a:prstGeom prst="ellipse">
                  <a:avLst/>
                </a:prstGeom>
                <a:solidFill>
                  <a:srgbClr val="0078D4">
                    <a:alpha val="25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 5">
                  <a:extLst>
                    <a:ext uri="{FF2B5EF4-FFF2-40B4-BE49-F238E27FC236}">
                      <a16:creationId xmlns:a16="http://schemas.microsoft.com/office/drawing/2014/main" id="{6F5F5DF0-9901-4501-BBB8-335D42FFF71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131735" y="2908395"/>
                  <a:ext cx="141025" cy="157570"/>
                </a:xfrm>
                <a:custGeom>
                  <a:avLst/>
                  <a:gdLst>
                    <a:gd name="T0" fmla="*/ 48 w 246"/>
                    <a:gd name="T1" fmla="*/ 76 h 275"/>
                    <a:gd name="T2" fmla="*/ 124 w 246"/>
                    <a:gd name="T3" fmla="*/ 0 h 275"/>
                    <a:gd name="T4" fmla="*/ 201 w 246"/>
                    <a:gd name="T5" fmla="*/ 76 h 275"/>
                    <a:gd name="T6" fmla="*/ 124 w 246"/>
                    <a:gd name="T7" fmla="*/ 152 h 275"/>
                    <a:gd name="T8" fmla="*/ 48 w 246"/>
                    <a:gd name="T9" fmla="*/ 76 h 275"/>
                    <a:gd name="T10" fmla="*/ 246 w 246"/>
                    <a:gd name="T11" fmla="*/ 275 h 275"/>
                    <a:gd name="T12" fmla="*/ 123 w 246"/>
                    <a:gd name="T13" fmla="*/ 152 h 275"/>
                    <a:gd name="T14" fmla="*/ 0 w 246"/>
                    <a:gd name="T15" fmla="*/ 275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46" h="275">
                      <a:moveTo>
                        <a:pt x="48" y="76"/>
                      </a:moveTo>
                      <a:cubicBezTo>
                        <a:pt x="48" y="34"/>
                        <a:pt x="82" y="0"/>
                        <a:pt x="124" y="0"/>
                      </a:cubicBezTo>
                      <a:cubicBezTo>
                        <a:pt x="166" y="0"/>
                        <a:pt x="201" y="34"/>
                        <a:pt x="201" y="76"/>
                      </a:cubicBezTo>
                      <a:cubicBezTo>
                        <a:pt x="201" y="118"/>
                        <a:pt x="166" y="152"/>
                        <a:pt x="124" y="152"/>
                      </a:cubicBezTo>
                      <a:cubicBezTo>
                        <a:pt x="82" y="152"/>
                        <a:pt x="48" y="118"/>
                        <a:pt x="48" y="76"/>
                      </a:cubicBezTo>
                      <a:close/>
                      <a:moveTo>
                        <a:pt x="246" y="275"/>
                      </a:moveTo>
                      <a:cubicBezTo>
                        <a:pt x="246" y="207"/>
                        <a:pt x="191" y="152"/>
                        <a:pt x="123" y="152"/>
                      </a:cubicBezTo>
                      <a:cubicBezTo>
                        <a:pt x="55" y="152"/>
                        <a:pt x="0" y="207"/>
                        <a:pt x="0" y="275"/>
                      </a:cubicBez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0A60DE26-46E8-4FEE-8294-559FDCB3CC4A}"/>
                  </a:ext>
                </a:extLst>
              </p:cNvPr>
              <p:cNvGrpSpPr/>
              <p:nvPr/>
            </p:nvGrpSpPr>
            <p:grpSpPr>
              <a:xfrm>
                <a:off x="7508941" y="3291702"/>
                <a:ext cx="312044" cy="312044"/>
                <a:chOff x="13200683" y="3102397"/>
                <a:chExt cx="283224" cy="283224"/>
              </a:xfrm>
              <a:solidFill>
                <a:srgbClr val="0078D4"/>
              </a:solidFill>
            </p:grpSpPr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4F3250EE-73E5-4E58-8AFC-2E85DB0B5970}"/>
                    </a:ext>
                  </a:extLst>
                </p:cNvPr>
                <p:cNvSpPr/>
                <p:nvPr/>
              </p:nvSpPr>
              <p:spPr bwMode="auto">
                <a:xfrm>
                  <a:off x="13200683" y="3102397"/>
                  <a:ext cx="283224" cy="283224"/>
                </a:xfrm>
                <a:prstGeom prst="ellipse">
                  <a:avLst/>
                </a:prstGeom>
                <a:solidFill>
                  <a:srgbClr val="0078D4">
                    <a:alpha val="25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bag">
                  <a:extLst>
                    <a:ext uri="{FF2B5EF4-FFF2-40B4-BE49-F238E27FC236}">
                      <a16:creationId xmlns:a16="http://schemas.microsoft.com/office/drawing/2014/main" id="{7E716B75-415B-4D9B-A690-3A4ADD5CEA2B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3292075" y="3181615"/>
                  <a:ext cx="100441" cy="124789"/>
                </a:xfrm>
                <a:custGeom>
                  <a:avLst/>
                  <a:gdLst>
                    <a:gd name="T0" fmla="*/ 47 w 275"/>
                    <a:gd name="T1" fmla="*/ 91 h 340"/>
                    <a:gd name="T2" fmla="*/ 47 w 275"/>
                    <a:gd name="T3" fmla="*/ 57 h 340"/>
                    <a:gd name="T4" fmla="*/ 104 w 275"/>
                    <a:gd name="T5" fmla="*/ 0 h 340"/>
                    <a:gd name="T6" fmla="*/ 161 w 275"/>
                    <a:gd name="T7" fmla="*/ 57 h 340"/>
                    <a:gd name="T8" fmla="*/ 161 w 275"/>
                    <a:gd name="T9" fmla="*/ 91 h 340"/>
                    <a:gd name="T10" fmla="*/ 227 w 275"/>
                    <a:gd name="T11" fmla="*/ 91 h 340"/>
                    <a:gd name="T12" fmla="*/ 227 w 275"/>
                    <a:gd name="T13" fmla="*/ 57 h 340"/>
                    <a:gd name="T14" fmla="*/ 170 w 275"/>
                    <a:gd name="T15" fmla="*/ 0 h 340"/>
                    <a:gd name="T16" fmla="*/ 137 w 275"/>
                    <a:gd name="T17" fmla="*/ 11 h 340"/>
                    <a:gd name="T18" fmla="*/ 203 w 275"/>
                    <a:gd name="T19" fmla="*/ 91 h 340"/>
                    <a:gd name="T20" fmla="*/ 202 w 275"/>
                    <a:gd name="T21" fmla="*/ 303 h 340"/>
                    <a:gd name="T22" fmla="*/ 239 w 275"/>
                    <a:gd name="T23" fmla="*/ 340 h 340"/>
                    <a:gd name="T24" fmla="*/ 275 w 275"/>
                    <a:gd name="T25" fmla="*/ 303 h 340"/>
                    <a:gd name="T26" fmla="*/ 275 w 275"/>
                    <a:gd name="T27" fmla="*/ 91 h 340"/>
                    <a:gd name="T28" fmla="*/ 0 w 275"/>
                    <a:gd name="T29" fmla="*/ 91 h 340"/>
                    <a:gd name="T30" fmla="*/ 0 w 275"/>
                    <a:gd name="T31" fmla="*/ 303 h 340"/>
                    <a:gd name="T32" fmla="*/ 37 w 275"/>
                    <a:gd name="T33" fmla="*/ 340 h 340"/>
                    <a:gd name="T34" fmla="*/ 239 w 275"/>
                    <a:gd name="T35" fmla="*/ 340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5" h="340">
                      <a:moveTo>
                        <a:pt x="47" y="91"/>
                      </a:moveTo>
                      <a:cubicBezTo>
                        <a:pt x="47" y="57"/>
                        <a:pt x="47" y="57"/>
                        <a:pt x="47" y="57"/>
                      </a:cubicBezTo>
                      <a:cubicBezTo>
                        <a:pt x="47" y="26"/>
                        <a:pt x="72" y="0"/>
                        <a:pt x="104" y="0"/>
                      </a:cubicBezTo>
                      <a:cubicBezTo>
                        <a:pt x="135" y="0"/>
                        <a:pt x="161" y="26"/>
                        <a:pt x="161" y="57"/>
                      </a:cubicBezTo>
                      <a:cubicBezTo>
                        <a:pt x="161" y="91"/>
                        <a:pt x="161" y="91"/>
                        <a:pt x="161" y="91"/>
                      </a:cubicBezTo>
                      <a:moveTo>
                        <a:pt x="227" y="91"/>
                      </a:moveTo>
                      <a:cubicBezTo>
                        <a:pt x="227" y="57"/>
                        <a:pt x="227" y="57"/>
                        <a:pt x="227" y="57"/>
                      </a:cubicBezTo>
                      <a:cubicBezTo>
                        <a:pt x="227" y="26"/>
                        <a:pt x="202" y="0"/>
                        <a:pt x="170" y="0"/>
                      </a:cubicBezTo>
                      <a:cubicBezTo>
                        <a:pt x="159" y="0"/>
                        <a:pt x="146" y="6"/>
                        <a:pt x="137" y="11"/>
                      </a:cubicBezTo>
                      <a:moveTo>
                        <a:pt x="203" y="91"/>
                      </a:moveTo>
                      <a:cubicBezTo>
                        <a:pt x="202" y="303"/>
                        <a:pt x="202" y="303"/>
                        <a:pt x="202" y="303"/>
                      </a:cubicBezTo>
                      <a:cubicBezTo>
                        <a:pt x="202" y="323"/>
                        <a:pt x="219" y="340"/>
                        <a:pt x="239" y="340"/>
                      </a:cubicBezTo>
                      <a:cubicBezTo>
                        <a:pt x="259" y="340"/>
                        <a:pt x="275" y="323"/>
                        <a:pt x="275" y="303"/>
                      </a:cubicBezTo>
                      <a:cubicBezTo>
                        <a:pt x="275" y="91"/>
                        <a:pt x="275" y="91"/>
                        <a:pt x="275" y="91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0" y="303"/>
                        <a:pt x="0" y="303"/>
                        <a:pt x="0" y="303"/>
                      </a:cubicBezTo>
                      <a:cubicBezTo>
                        <a:pt x="0" y="323"/>
                        <a:pt x="17" y="340"/>
                        <a:pt x="37" y="340"/>
                      </a:cubicBezTo>
                      <a:cubicBezTo>
                        <a:pt x="239" y="340"/>
                        <a:pt x="239" y="340"/>
                        <a:pt x="239" y="340"/>
                      </a:cubicBezTo>
                    </a:path>
                  </a:pathLst>
                </a:custGeom>
                <a:noFill/>
                <a:ln w="9525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AFB8F827-3721-40EA-A17E-E20B13E6E732}"/>
                  </a:ext>
                </a:extLst>
              </p:cNvPr>
              <p:cNvGrpSpPr/>
              <p:nvPr/>
            </p:nvGrpSpPr>
            <p:grpSpPr>
              <a:xfrm>
                <a:off x="5990336" y="1448904"/>
                <a:ext cx="562085" cy="562085"/>
                <a:chOff x="11261807" y="3805936"/>
                <a:chExt cx="510172" cy="510172"/>
              </a:xfrm>
              <a:solidFill>
                <a:srgbClr val="0078D4"/>
              </a:solidFill>
            </p:grpSpPr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F5A29B7C-4FED-4500-96A0-5A818592749F}"/>
                    </a:ext>
                  </a:extLst>
                </p:cNvPr>
                <p:cNvSpPr/>
                <p:nvPr/>
              </p:nvSpPr>
              <p:spPr bwMode="auto">
                <a:xfrm>
                  <a:off x="11261807" y="3805936"/>
                  <a:ext cx="510172" cy="510172"/>
                </a:xfrm>
                <a:prstGeom prst="ellipse">
                  <a:avLst/>
                </a:prstGeom>
                <a:solidFill>
                  <a:srgbClr val="0078D4">
                    <a:alpha val="25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speech_5" title="Icon of two overlapping chat bubbles">
                  <a:extLst>
                    <a:ext uri="{FF2B5EF4-FFF2-40B4-BE49-F238E27FC236}">
                      <a16:creationId xmlns:a16="http://schemas.microsoft.com/office/drawing/2014/main" id="{FA038645-EE95-43FB-8822-B846CEBB8A09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1396869" y="3973526"/>
                  <a:ext cx="240049" cy="187693"/>
                </a:xfrm>
                <a:custGeom>
                  <a:avLst/>
                  <a:gdLst>
                    <a:gd name="T0" fmla="*/ 167 w 243"/>
                    <a:gd name="T1" fmla="*/ 56 h 190"/>
                    <a:gd name="T2" fmla="*/ 167 w 243"/>
                    <a:gd name="T3" fmla="*/ 114 h 190"/>
                    <a:gd name="T4" fmla="*/ 60 w 243"/>
                    <a:gd name="T5" fmla="*/ 114 h 190"/>
                    <a:gd name="T6" fmla="*/ 21 w 243"/>
                    <a:gd name="T7" fmla="*/ 155 h 190"/>
                    <a:gd name="T8" fmla="*/ 21 w 243"/>
                    <a:gd name="T9" fmla="*/ 114 h 190"/>
                    <a:gd name="T10" fmla="*/ 0 w 243"/>
                    <a:gd name="T11" fmla="*/ 114 h 190"/>
                    <a:gd name="T12" fmla="*/ 0 w 243"/>
                    <a:gd name="T13" fmla="*/ 0 h 190"/>
                    <a:gd name="T14" fmla="*/ 167 w 243"/>
                    <a:gd name="T15" fmla="*/ 0 h 190"/>
                    <a:gd name="T16" fmla="*/ 167 w 243"/>
                    <a:gd name="T17" fmla="*/ 56 h 190"/>
                    <a:gd name="T18" fmla="*/ 77 w 243"/>
                    <a:gd name="T19" fmla="*/ 114 h 190"/>
                    <a:gd name="T20" fmla="*/ 77 w 243"/>
                    <a:gd name="T21" fmla="*/ 150 h 190"/>
                    <a:gd name="T22" fmla="*/ 183 w 243"/>
                    <a:gd name="T23" fmla="*/ 150 h 190"/>
                    <a:gd name="T24" fmla="*/ 222 w 243"/>
                    <a:gd name="T25" fmla="*/ 190 h 190"/>
                    <a:gd name="T26" fmla="*/ 222 w 243"/>
                    <a:gd name="T27" fmla="*/ 150 h 190"/>
                    <a:gd name="T28" fmla="*/ 243 w 243"/>
                    <a:gd name="T29" fmla="*/ 150 h 190"/>
                    <a:gd name="T30" fmla="*/ 243 w 243"/>
                    <a:gd name="T31" fmla="*/ 36 h 190"/>
                    <a:gd name="T32" fmla="*/ 167 w 243"/>
                    <a:gd name="T33" fmla="*/ 3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43" h="190">
                      <a:moveTo>
                        <a:pt x="167" y="56"/>
                      </a:moveTo>
                      <a:lnTo>
                        <a:pt x="167" y="114"/>
                      </a:lnTo>
                      <a:lnTo>
                        <a:pt x="60" y="114"/>
                      </a:lnTo>
                      <a:lnTo>
                        <a:pt x="21" y="155"/>
                      </a:lnTo>
                      <a:lnTo>
                        <a:pt x="21" y="114"/>
                      </a:lnTo>
                      <a:lnTo>
                        <a:pt x="0" y="114"/>
                      </a:lnTo>
                      <a:lnTo>
                        <a:pt x="0" y="0"/>
                      </a:lnTo>
                      <a:lnTo>
                        <a:pt x="167" y="0"/>
                      </a:lnTo>
                      <a:lnTo>
                        <a:pt x="167" y="56"/>
                      </a:lnTo>
                      <a:moveTo>
                        <a:pt x="77" y="114"/>
                      </a:moveTo>
                      <a:lnTo>
                        <a:pt x="77" y="150"/>
                      </a:lnTo>
                      <a:lnTo>
                        <a:pt x="183" y="150"/>
                      </a:lnTo>
                      <a:lnTo>
                        <a:pt x="222" y="190"/>
                      </a:lnTo>
                      <a:lnTo>
                        <a:pt x="222" y="150"/>
                      </a:lnTo>
                      <a:lnTo>
                        <a:pt x="243" y="150"/>
                      </a:lnTo>
                      <a:lnTo>
                        <a:pt x="243" y="36"/>
                      </a:lnTo>
                      <a:lnTo>
                        <a:pt x="167" y="36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B7A7DF2E-509F-43A5-B558-2AAC6D386401}"/>
                  </a:ext>
                </a:extLst>
              </p:cNvPr>
              <p:cNvGrpSpPr/>
              <p:nvPr/>
            </p:nvGrpSpPr>
            <p:grpSpPr>
              <a:xfrm>
                <a:off x="7109285" y="2127539"/>
                <a:ext cx="625586" cy="625586"/>
                <a:chOff x="10942964" y="2551492"/>
                <a:chExt cx="567807" cy="567807"/>
              </a:xfrm>
              <a:solidFill>
                <a:srgbClr val="0078D4"/>
              </a:solidFill>
            </p:grpSpPr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EB52CA64-8246-4CCF-9D4B-2A22397AC55E}"/>
                    </a:ext>
                  </a:extLst>
                </p:cNvPr>
                <p:cNvSpPr/>
                <p:nvPr/>
              </p:nvSpPr>
              <p:spPr bwMode="auto">
                <a:xfrm>
                  <a:off x="10942964" y="2551492"/>
                  <a:ext cx="567807" cy="567807"/>
                </a:xfrm>
                <a:prstGeom prst="ellipse">
                  <a:avLst/>
                </a:prstGeom>
                <a:solidFill>
                  <a:srgbClr val="0078D4">
                    <a:alpha val="50000"/>
                  </a:srgbClr>
                </a:solidFill>
                <a:ln w="19050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797278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1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graph_9" title="Icon of a line chart with connected circles at varying points">
                  <a:extLst>
                    <a:ext uri="{FF2B5EF4-FFF2-40B4-BE49-F238E27FC236}">
                      <a16:creationId xmlns:a16="http://schemas.microsoft.com/office/drawing/2014/main" id="{A1EB2260-0510-4F99-BA25-52AA4D196465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1120074" y="2709141"/>
                  <a:ext cx="251687" cy="227108"/>
                </a:xfrm>
                <a:custGeom>
                  <a:avLst/>
                  <a:gdLst>
                    <a:gd name="T0" fmla="*/ 352 w 352"/>
                    <a:gd name="T1" fmla="*/ 318 h 318"/>
                    <a:gd name="T2" fmla="*/ 0 w 352"/>
                    <a:gd name="T3" fmla="*/ 318 h 318"/>
                    <a:gd name="T4" fmla="*/ 0 w 352"/>
                    <a:gd name="T5" fmla="*/ 0 h 318"/>
                    <a:gd name="T6" fmla="*/ 266 w 352"/>
                    <a:gd name="T7" fmla="*/ 105 h 318"/>
                    <a:gd name="T8" fmla="*/ 286 w 352"/>
                    <a:gd name="T9" fmla="*/ 126 h 318"/>
                    <a:gd name="T10" fmla="*/ 307 w 352"/>
                    <a:gd name="T11" fmla="*/ 105 h 318"/>
                    <a:gd name="T12" fmla="*/ 286 w 352"/>
                    <a:gd name="T13" fmla="*/ 84 h 318"/>
                    <a:gd name="T14" fmla="*/ 266 w 352"/>
                    <a:gd name="T15" fmla="*/ 105 h 318"/>
                    <a:gd name="T16" fmla="*/ 57 w 352"/>
                    <a:gd name="T17" fmla="*/ 252 h 318"/>
                    <a:gd name="T18" fmla="*/ 100 w 352"/>
                    <a:gd name="T19" fmla="*/ 188 h 318"/>
                    <a:gd name="T20" fmla="*/ 200 w 352"/>
                    <a:gd name="T21" fmla="*/ 205 h 318"/>
                    <a:gd name="T22" fmla="*/ 134 w 352"/>
                    <a:gd name="T23" fmla="*/ 181 h 318"/>
                    <a:gd name="T24" fmla="*/ 236 w 352"/>
                    <a:gd name="T25" fmla="*/ 187 h 318"/>
                    <a:gd name="T26" fmla="*/ 276 w 352"/>
                    <a:gd name="T27" fmla="*/ 123 h 318"/>
                    <a:gd name="T28" fmla="*/ 200 w 352"/>
                    <a:gd name="T29" fmla="*/ 201 h 318"/>
                    <a:gd name="T30" fmla="*/ 221 w 352"/>
                    <a:gd name="T31" fmla="*/ 222 h 318"/>
                    <a:gd name="T32" fmla="*/ 241 w 352"/>
                    <a:gd name="T33" fmla="*/ 201 h 318"/>
                    <a:gd name="T34" fmla="*/ 221 w 352"/>
                    <a:gd name="T35" fmla="*/ 180 h 318"/>
                    <a:gd name="T36" fmla="*/ 200 w 352"/>
                    <a:gd name="T37" fmla="*/ 201 h 318"/>
                    <a:gd name="T38" fmla="*/ 200 w 352"/>
                    <a:gd name="T39" fmla="*/ 201 h 318"/>
                    <a:gd name="T40" fmla="*/ 94 w 352"/>
                    <a:gd name="T41" fmla="*/ 174 h 318"/>
                    <a:gd name="T42" fmla="*/ 115 w 352"/>
                    <a:gd name="T43" fmla="*/ 194 h 318"/>
                    <a:gd name="T44" fmla="*/ 136 w 352"/>
                    <a:gd name="T45" fmla="*/ 174 h 318"/>
                    <a:gd name="T46" fmla="*/ 115 w 352"/>
                    <a:gd name="T47" fmla="*/ 153 h 318"/>
                    <a:gd name="T48" fmla="*/ 94 w 352"/>
                    <a:gd name="T49" fmla="*/ 174 h 318"/>
                    <a:gd name="T50" fmla="*/ 94 w 352"/>
                    <a:gd name="T51" fmla="*/ 174 h 318"/>
                    <a:gd name="T52" fmla="*/ 25 w 352"/>
                    <a:gd name="T53" fmla="*/ 269 h 318"/>
                    <a:gd name="T54" fmla="*/ 46 w 352"/>
                    <a:gd name="T55" fmla="*/ 289 h 318"/>
                    <a:gd name="T56" fmla="*/ 66 w 352"/>
                    <a:gd name="T57" fmla="*/ 269 h 318"/>
                    <a:gd name="T58" fmla="*/ 46 w 352"/>
                    <a:gd name="T59" fmla="*/ 248 h 318"/>
                    <a:gd name="T60" fmla="*/ 25 w 352"/>
                    <a:gd name="T61" fmla="*/ 269 h 318"/>
                    <a:gd name="T62" fmla="*/ 25 w 352"/>
                    <a:gd name="T63" fmla="*/ 269 h 3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52" h="318">
                      <a:moveTo>
                        <a:pt x="352" y="318"/>
                      </a:moveTo>
                      <a:cubicBezTo>
                        <a:pt x="0" y="318"/>
                        <a:pt x="0" y="318"/>
                        <a:pt x="0" y="318"/>
                      </a:cubicBezTo>
                      <a:cubicBezTo>
                        <a:pt x="0" y="0"/>
                        <a:pt x="0" y="0"/>
                        <a:pt x="0" y="0"/>
                      </a:cubicBezTo>
                      <a:moveTo>
                        <a:pt x="266" y="105"/>
                      </a:moveTo>
                      <a:cubicBezTo>
                        <a:pt x="266" y="116"/>
                        <a:pt x="275" y="126"/>
                        <a:pt x="286" y="126"/>
                      </a:cubicBezTo>
                      <a:cubicBezTo>
                        <a:pt x="298" y="126"/>
                        <a:pt x="307" y="116"/>
                        <a:pt x="307" y="105"/>
                      </a:cubicBezTo>
                      <a:cubicBezTo>
                        <a:pt x="307" y="93"/>
                        <a:pt x="298" y="84"/>
                        <a:pt x="286" y="84"/>
                      </a:cubicBezTo>
                      <a:cubicBezTo>
                        <a:pt x="275" y="84"/>
                        <a:pt x="266" y="93"/>
                        <a:pt x="266" y="105"/>
                      </a:cubicBezTo>
                      <a:close/>
                      <a:moveTo>
                        <a:pt x="57" y="252"/>
                      </a:moveTo>
                      <a:cubicBezTo>
                        <a:pt x="100" y="188"/>
                        <a:pt x="100" y="188"/>
                        <a:pt x="100" y="188"/>
                      </a:cubicBezTo>
                      <a:moveTo>
                        <a:pt x="200" y="205"/>
                      </a:moveTo>
                      <a:cubicBezTo>
                        <a:pt x="134" y="181"/>
                        <a:pt x="134" y="181"/>
                        <a:pt x="134" y="181"/>
                      </a:cubicBezTo>
                      <a:moveTo>
                        <a:pt x="236" y="187"/>
                      </a:moveTo>
                      <a:cubicBezTo>
                        <a:pt x="276" y="123"/>
                        <a:pt x="276" y="123"/>
                        <a:pt x="276" y="123"/>
                      </a:cubicBezTo>
                      <a:moveTo>
                        <a:pt x="200" y="201"/>
                      </a:moveTo>
                      <a:cubicBezTo>
                        <a:pt x="200" y="213"/>
                        <a:pt x="209" y="222"/>
                        <a:pt x="221" y="222"/>
                      </a:cubicBezTo>
                      <a:cubicBezTo>
                        <a:pt x="232" y="222"/>
                        <a:pt x="241" y="213"/>
                        <a:pt x="241" y="201"/>
                      </a:cubicBezTo>
                      <a:cubicBezTo>
                        <a:pt x="241" y="190"/>
                        <a:pt x="232" y="180"/>
                        <a:pt x="221" y="180"/>
                      </a:cubicBezTo>
                      <a:cubicBezTo>
                        <a:pt x="209" y="180"/>
                        <a:pt x="200" y="190"/>
                        <a:pt x="200" y="201"/>
                      </a:cubicBezTo>
                      <a:cubicBezTo>
                        <a:pt x="200" y="201"/>
                        <a:pt x="200" y="201"/>
                        <a:pt x="200" y="201"/>
                      </a:cubicBezTo>
                      <a:moveTo>
                        <a:pt x="94" y="174"/>
                      </a:moveTo>
                      <a:cubicBezTo>
                        <a:pt x="94" y="185"/>
                        <a:pt x="104" y="194"/>
                        <a:pt x="115" y="194"/>
                      </a:cubicBezTo>
                      <a:cubicBezTo>
                        <a:pt x="127" y="194"/>
                        <a:pt x="136" y="185"/>
                        <a:pt x="136" y="174"/>
                      </a:cubicBezTo>
                      <a:cubicBezTo>
                        <a:pt x="136" y="162"/>
                        <a:pt x="127" y="153"/>
                        <a:pt x="115" y="153"/>
                      </a:cubicBezTo>
                      <a:cubicBezTo>
                        <a:pt x="104" y="153"/>
                        <a:pt x="94" y="162"/>
                        <a:pt x="94" y="174"/>
                      </a:cubicBezTo>
                      <a:cubicBezTo>
                        <a:pt x="94" y="174"/>
                        <a:pt x="94" y="174"/>
                        <a:pt x="94" y="174"/>
                      </a:cubicBezTo>
                      <a:moveTo>
                        <a:pt x="25" y="269"/>
                      </a:moveTo>
                      <a:cubicBezTo>
                        <a:pt x="25" y="280"/>
                        <a:pt x="34" y="289"/>
                        <a:pt x="46" y="289"/>
                      </a:cubicBezTo>
                      <a:cubicBezTo>
                        <a:pt x="57" y="289"/>
                        <a:pt x="66" y="280"/>
                        <a:pt x="66" y="269"/>
                      </a:cubicBezTo>
                      <a:cubicBezTo>
                        <a:pt x="66" y="257"/>
                        <a:pt x="57" y="248"/>
                        <a:pt x="46" y="248"/>
                      </a:cubicBezTo>
                      <a:cubicBezTo>
                        <a:pt x="34" y="248"/>
                        <a:pt x="25" y="257"/>
                        <a:pt x="25" y="269"/>
                      </a:cubicBezTo>
                      <a:cubicBezTo>
                        <a:pt x="25" y="269"/>
                        <a:pt x="25" y="269"/>
                        <a:pt x="25" y="269"/>
                      </a:cubicBezTo>
                    </a:path>
                  </a:pathLst>
                </a:custGeom>
                <a:noFill/>
                <a:ln w="15875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8200" tIns="39100" rIns="78200" bIns="3910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79750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4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3D6B5318-434F-4242-A844-963653CBC8BE}"/>
                  </a:ext>
                </a:extLst>
              </p:cNvPr>
              <p:cNvSpPr/>
              <p:nvPr/>
            </p:nvSpPr>
            <p:spPr bwMode="auto">
              <a:xfrm>
                <a:off x="6465434" y="5221155"/>
                <a:ext cx="173974" cy="173974"/>
              </a:xfrm>
              <a:prstGeom prst="ellipse">
                <a:avLst/>
              </a:prstGeom>
              <a:solidFill>
                <a:srgbClr val="0078D4">
                  <a:alpha val="25000"/>
                </a:srgbClr>
              </a:solidFill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79727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1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CBD50E63-3155-4D08-B872-246DC2CF58F9}"/>
                  </a:ext>
                </a:extLst>
              </p:cNvPr>
              <p:cNvSpPr/>
              <p:nvPr/>
            </p:nvSpPr>
            <p:spPr bwMode="auto">
              <a:xfrm>
                <a:off x="7048063" y="1723835"/>
                <a:ext cx="122443" cy="122443"/>
              </a:xfrm>
              <a:prstGeom prst="ellipse">
                <a:avLst/>
              </a:prstGeom>
              <a:solidFill>
                <a:srgbClr val="0078D4">
                  <a:alpha val="50000"/>
                </a:srgbClr>
              </a:solidFill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79727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1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4C1F5313-7C22-461D-8C01-7D0C9AF04084}"/>
                  </a:ext>
                </a:extLst>
              </p:cNvPr>
              <p:cNvSpPr/>
              <p:nvPr/>
            </p:nvSpPr>
            <p:spPr bwMode="auto">
              <a:xfrm>
                <a:off x="4655490" y="4598005"/>
                <a:ext cx="122443" cy="122443"/>
              </a:xfrm>
              <a:prstGeom prst="ellipse">
                <a:avLst/>
              </a:prstGeom>
              <a:solidFill>
                <a:srgbClr val="0078D4">
                  <a:alpha val="50000"/>
                </a:srgbClr>
              </a:solidFill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39884" rIns="0" bIns="3988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79727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1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95198740-59EB-44D5-BE6C-6845D05FED92}"/>
                  </a:ext>
                </a:extLst>
              </p:cNvPr>
              <p:cNvCxnSpPr>
                <a:cxnSpLocks/>
                <a:stCxn id="94" idx="2"/>
                <a:endCxn id="96" idx="6"/>
              </p:cNvCxnSpPr>
              <p:nvPr/>
            </p:nvCxnSpPr>
            <p:spPr>
              <a:xfrm flipH="1" flipV="1">
                <a:off x="4654471" y="2987179"/>
                <a:ext cx="2854470" cy="460545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1DF7C68A-F3CD-492E-B561-5AB996085BA9}"/>
                  </a:ext>
                </a:extLst>
              </p:cNvPr>
              <p:cNvCxnSpPr>
                <a:cxnSpLocks/>
                <a:stCxn id="96" idx="4"/>
                <a:endCxn id="100" idx="0"/>
              </p:cNvCxnSpPr>
              <p:nvPr/>
            </p:nvCxnSpPr>
            <p:spPr>
              <a:xfrm>
                <a:off x="4420418" y="3221231"/>
                <a:ext cx="241501" cy="469950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D9A0EC78-4268-4323-A8FA-0012E4A6F88C}"/>
                  </a:ext>
                </a:extLst>
              </p:cNvPr>
              <p:cNvCxnSpPr>
                <a:stCxn id="96" idx="7"/>
                <a:endCxn id="102" idx="3"/>
              </p:cNvCxnSpPr>
              <p:nvPr/>
            </p:nvCxnSpPr>
            <p:spPr>
              <a:xfrm flipV="1">
                <a:off x="4585918" y="2349646"/>
                <a:ext cx="376645" cy="472032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BF9A1B1A-786F-48F6-BB4A-56D6EA6F0FBA}"/>
                  </a:ext>
                </a:extLst>
              </p:cNvPr>
              <p:cNvCxnSpPr>
                <a:stCxn id="100" idx="4"/>
                <a:endCxn id="70" idx="0"/>
              </p:cNvCxnSpPr>
              <p:nvPr/>
            </p:nvCxnSpPr>
            <p:spPr>
              <a:xfrm>
                <a:off x="4661919" y="4250498"/>
                <a:ext cx="54793" cy="347507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FFD1272C-056F-4680-8889-65FF71304002}"/>
                  </a:ext>
                </a:extLst>
              </p:cNvPr>
              <p:cNvCxnSpPr>
                <a:stCxn id="100" idx="6"/>
                <a:endCxn id="98" idx="2"/>
              </p:cNvCxnSpPr>
              <p:nvPr/>
            </p:nvCxnSpPr>
            <p:spPr>
              <a:xfrm>
                <a:off x="4941579" y="3970840"/>
                <a:ext cx="2168692" cy="334414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0617886C-C5B3-4E48-A5DC-BB86E07B521E}"/>
                  </a:ext>
                </a:extLst>
              </p:cNvPr>
              <p:cNvCxnSpPr>
                <a:stCxn id="100" idx="7"/>
              </p:cNvCxnSpPr>
              <p:nvPr/>
            </p:nvCxnSpPr>
            <p:spPr>
              <a:xfrm flipV="1">
                <a:off x="4859668" y="2015142"/>
                <a:ext cx="1411710" cy="1757949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6C0C75D2-874F-46B4-A0ED-51F55A30962A}"/>
                  </a:ext>
                </a:extLst>
              </p:cNvPr>
              <p:cNvCxnSpPr>
                <a:stCxn id="102" idx="5"/>
                <a:endCxn id="90" idx="2"/>
              </p:cNvCxnSpPr>
              <p:nvPr/>
            </p:nvCxnSpPr>
            <p:spPr>
              <a:xfrm>
                <a:off x="5219364" y="2349646"/>
                <a:ext cx="1889921" cy="90686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7D51A337-BB80-4C11-AC25-BF7CA5D4F886}"/>
                  </a:ext>
                </a:extLst>
              </p:cNvPr>
              <p:cNvCxnSpPr>
                <a:stCxn id="92" idx="6"/>
                <a:endCxn id="69" idx="2"/>
              </p:cNvCxnSpPr>
              <p:nvPr/>
            </p:nvCxnSpPr>
            <p:spPr>
              <a:xfrm>
                <a:off x="6552421" y="1729947"/>
                <a:ext cx="495642" cy="55110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8C1BE9B6-08CF-432C-B6AE-2CF016999E65}"/>
                  </a:ext>
                </a:extLst>
              </p:cNvPr>
              <p:cNvCxnSpPr>
                <a:cxnSpLocks/>
                <a:stCxn id="92" idx="2"/>
                <a:endCxn id="96" idx="6"/>
              </p:cNvCxnSpPr>
              <p:nvPr/>
            </p:nvCxnSpPr>
            <p:spPr>
              <a:xfrm flipH="1">
                <a:off x="4654471" y="1729946"/>
                <a:ext cx="1335865" cy="1257232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33D32805-AC5A-478F-BE2A-D10AF94BF07B}"/>
                  </a:ext>
                </a:extLst>
              </p:cNvPr>
              <p:cNvCxnSpPr>
                <a:stCxn id="102" idx="4"/>
                <a:endCxn id="98" idx="1"/>
              </p:cNvCxnSpPr>
              <p:nvPr/>
            </p:nvCxnSpPr>
            <p:spPr>
              <a:xfrm>
                <a:off x="5090964" y="2402831"/>
                <a:ext cx="2101864" cy="1703114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EFB3CE72-0DBF-44C6-A4B2-EB963DC695A7}"/>
                  </a:ext>
                </a:extLst>
              </p:cNvPr>
              <p:cNvCxnSpPr>
                <a:stCxn id="90" idx="4"/>
                <a:endCxn id="94" idx="0"/>
              </p:cNvCxnSpPr>
              <p:nvPr/>
            </p:nvCxnSpPr>
            <p:spPr>
              <a:xfrm>
                <a:off x="7422078" y="2753125"/>
                <a:ext cx="242885" cy="538577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1E2C34EC-BF8D-4F63-8D73-AB266773B21F}"/>
                  </a:ext>
                </a:extLst>
              </p:cNvPr>
              <p:cNvCxnSpPr>
                <a:stCxn id="90" idx="3"/>
                <a:endCxn id="68" idx="0"/>
              </p:cNvCxnSpPr>
              <p:nvPr/>
            </p:nvCxnSpPr>
            <p:spPr>
              <a:xfrm flipH="1">
                <a:off x="6552421" y="2661510"/>
                <a:ext cx="648479" cy="2559645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44FA4A64-BD49-4920-9520-2E3BFD939245}"/>
                  </a:ext>
                </a:extLst>
              </p:cNvPr>
              <p:cNvCxnSpPr>
                <a:stCxn id="92" idx="5"/>
                <a:endCxn id="90" idx="1"/>
              </p:cNvCxnSpPr>
              <p:nvPr/>
            </p:nvCxnSpPr>
            <p:spPr>
              <a:xfrm>
                <a:off x="6470106" y="1928674"/>
                <a:ext cx="730794" cy="290480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8BCB41AE-88CF-4B3F-8644-DE07D940B74B}"/>
                  </a:ext>
                </a:extLst>
              </p:cNvPr>
              <p:cNvCxnSpPr>
                <a:stCxn id="92" idx="3"/>
                <a:endCxn id="104" idx="0"/>
              </p:cNvCxnSpPr>
              <p:nvPr/>
            </p:nvCxnSpPr>
            <p:spPr>
              <a:xfrm flipH="1">
                <a:off x="5672361" y="1928674"/>
                <a:ext cx="400290" cy="2476861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4D182482-D59F-4C40-9761-46C87C6A2D4D}"/>
                  </a:ext>
                </a:extLst>
              </p:cNvPr>
              <p:cNvCxnSpPr>
                <a:stCxn id="100" idx="5"/>
                <a:endCxn id="104" idx="2"/>
              </p:cNvCxnSpPr>
              <p:nvPr/>
            </p:nvCxnSpPr>
            <p:spPr>
              <a:xfrm>
                <a:off x="4859668" y="4168588"/>
                <a:ext cx="631107" cy="418532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B3B9411E-429A-4738-B96B-63D1D7F37247}"/>
                  </a:ext>
                </a:extLst>
              </p:cNvPr>
              <p:cNvCxnSpPr>
                <a:stCxn id="98" idx="3"/>
                <a:endCxn id="68" idx="7"/>
              </p:cNvCxnSpPr>
              <p:nvPr/>
            </p:nvCxnSpPr>
            <p:spPr>
              <a:xfrm flipH="1">
                <a:off x="6613930" y="4504563"/>
                <a:ext cx="578898" cy="742070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2AF16D24-9B0D-41DD-96E7-96A099423F0E}"/>
                  </a:ext>
                </a:extLst>
              </p:cNvPr>
              <p:cNvCxnSpPr>
                <a:stCxn id="98" idx="0"/>
                <a:endCxn id="94" idx="3"/>
              </p:cNvCxnSpPr>
              <p:nvPr/>
            </p:nvCxnSpPr>
            <p:spPr>
              <a:xfrm flipV="1">
                <a:off x="7392138" y="3558048"/>
                <a:ext cx="162501" cy="465340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491C639F-6728-4DC1-BDB1-8D99B808B743}"/>
                  </a:ext>
                </a:extLst>
              </p:cNvPr>
              <p:cNvCxnSpPr>
                <a:cxnSpLocks/>
                <a:stCxn id="92" idx="5"/>
                <a:endCxn id="98" idx="0"/>
              </p:cNvCxnSpPr>
              <p:nvPr/>
            </p:nvCxnSpPr>
            <p:spPr>
              <a:xfrm>
                <a:off x="6470107" y="1928673"/>
                <a:ext cx="922031" cy="2094715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AF80A120-AF0B-4843-8585-C12D6407AB5F}"/>
                  </a:ext>
                </a:extLst>
              </p:cNvPr>
              <p:cNvCxnSpPr>
                <a:cxnSpLocks/>
                <a:stCxn id="102" idx="4"/>
                <a:endCxn id="100" idx="0"/>
              </p:cNvCxnSpPr>
              <p:nvPr/>
            </p:nvCxnSpPr>
            <p:spPr>
              <a:xfrm flipH="1">
                <a:off x="4661919" y="2402831"/>
                <a:ext cx="429044" cy="1288350"/>
              </a:xfrm>
              <a:prstGeom prst="line">
                <a:avLst/>
              </a:prstGeom>
              <a:solidFill>
                <a:srgbClr val="FFFFFF"/>
              </a:solidFill>
              <a:ln w="15875" cap="flat" cmpd="sng" algn="ctr">
                <a:solidFill>
                  <a:schemeClr val="bg1">
                    <a:lumMod val="85000"/>
                  </a:schemeClr>
                </a:solidFill>
                <a:prstDash val="solid"/>
                <a:headEnd type="none" w="lg" len="med"/>
                <a:tailEnd type="none" w="lg" len="med"/>
              </a:ln>
              <a:effectLst/>
            </p:spPr>
          </p:cxnSp>
        </p:grp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E34B4368-A246-49C0-B447-B12AA7B05ED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/>
            <a:srcRect l="14542" t="4922" r="38123" b="24070"/>
            <a:stretch/>
          </p:blipFill>
          <p:spPr>
            <a:xfrm>
              <a:off x="5006975" y="2339939"/>
              <a:ext cx="2178050" cy="2178122"/>
            </a:xfrm>
            <a:prstGeom prst="ellips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>
              <a:outerShdw blurRad="190500" dist="50800" dir="2700000" sx="101000" sy="101000" algn="ctr" rotWithShape="0">
                <a:srgbClr val="000000">
                  <a:alpha val="30000"/>
                </a:srgbClr>
              </a:outerShdw>
            </a:effectLst>
          </p:spPr>
        </p:pic>
      </p:grpSp>
      <p:pic>
        <p:nvPicPr>
          <p:cNvPr id="110" name="Picture 109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49523" y="6321507"/>
            <a:ext cx="1829371" cy="67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758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0296000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403392712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Bio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Speaker Biography and Photo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FFE3030F-613E-4AEA-A50B-58D31CC7463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5139" y="2148404"/>
            <a:ext cx="7373934" cy="2769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1800"/>
              </a:spcBef>
              <a:buNone/>
              <a:defRPr sz="2000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</a:t>
            </a:r>
            <a:r>
              <a:rPr lang="en-US" dirty="0" err="1"/>
              <a:t>Semilight</a:t>
            </a:r>
            <a:r>
              <a:rPr lang="en-US" dirty="0"/>
              <a:t> 20/24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6E905EB-14C9-41B6-A084-A352FEFD840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518967" y="1860169"/>
            <a:ext cx="3160713" cy="2824163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303080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38559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427583184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74361049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98598068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21245262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686751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64206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175081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478289054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8347241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409277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364325175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94613094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226100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8727959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288311730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987537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82407871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6244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688711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067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22143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837EF-BC2A-48B4-B391-ED51C1F96D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9800EB-6774-4572-9D09-EB42B9941C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523733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BC975-4FA4-42E0-B832-197CDC898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A3FA0-02AA-4EC1-8885-5E026C13B8F8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295F3-0B56-48FD-BF60-E4880FAA5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D6583-C22C-4CD1-9EC3-FD3530F2B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A8E6F-E414-460A-862B-85F6521E4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43027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07C06D8-2283-4F77-89DF-5000F705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936" y="300238"/>
            <a:ext cx="11839903" cy="960263"/>
          </a:xfrm>
        </p:spPr>
        <p:txBody>
          <a:bodyPr wrap="square" lIns="182880" tIns="146304" rIns="182880" bIns="146304">
            <a:spAutoFit/>
          </a:bodyPr>
          <a:lstStyle>
            <a:lvl1pPr marL="0" algn="l" defTabSz="8960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99" b="0" i="0" u="none" kern="1200" cap="none" spc="-100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874617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449264"/>
            <a:ext cx="11563350" cy="77311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78814832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39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96385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8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10A1701-E983-494A-AAC3-CB4AB37A6CB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4667" y="359695"/>
            <a:ext cx="3724898" cy="100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037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436476" cy="699452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9006368" cy="6994525"/>
          </a:xfrm>
          <a:prstGeom prst="rect">
            <a:avLst/>
          </a:prstGeom>
          <a:gradFill flip="none" rotWithShape="1">
            <a:gsLst>
              <a:gs pos="63000">
                <a:srgbClr val="2F2F2F">
                  <a:alpha val="74000"/>
                </a:srgbClr>
              </a:gs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D240D4-4406-415A-883B-F56CF3A37B4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2F2F2F"/>
              </a:clrFrom>
              <a:clrTo>
                <a:srgbClr val="2F2F2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4667" y="359695"/>
            <a:ext cx="3724898" cy="100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349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0"/>
            <a:ext cx="12436475" cy="699452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9006368" cy="6994525"/>
          </a:xfrm>
          <a:prstGeom prst="rect">
            <a:avLst/>
          </a:prstGeom>
          <a:gradFill flip="none" rotWithShape="1">
            <a:gsLst>
              <a:gs pos="63000">
                <a:srgbClr val="2F2F2F">
                  <a:alpha val="84000"/>
                </a:srgbClr>
              </a:gs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9715708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30.xml"/><Relationship Id="rId3" Type="http://schemas.openxmlformats.org/officeDocument/2006/relationships/slideLayout" Target="../slideLayouts/slideLayout7.xml"/><Relationship Id="rId21" Type="http://schemas.openxmlformats.org/officeDocument/2006/relationships/slideLayout" Target="../slideLayouts/slideLayout25.xml"/><Relationship Id="rId34" Type="http://schemas.openxmlformats.org/officeDocument/2006/relationships/slideLayout" Target="../slideLayouts/slideLayout38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5" Type="http://schemas.openxmlformats.org/officeDocument/2006/relationships/slideLayout" Target="../slideLayouts/slideLayout29.xml"/><Relationship Id="rId3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20" Type="http://schemas.openxmlformats.org/officeDocument/2006/relationships/slideLayout" Target="../slideLayouts/slideLayout24.xml"/><Relationship Id="rId29" Type="http://schemas.openxmlformats.org/officeDocument/2006/relationships/slideLayout" Target="../slideLayouts/slideLayout33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24" Type="http://schemas.openxmlformats.org/officeDocument/2006/relationships/slideLayout" Target="../slideLayouts/slideLayout28.xml"/><Relationship Id="rId32" Type="http://schemas.openxmlformats.org/officeDocument/2006/relationships/slideLayout" Target="../slideLayouts/slideLayout36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23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32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35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4.xml"/><Relationship Id="rId35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9" r:id="rId2"/>
    <p:sldLayoutId id="2147484545" r:id="rId3"/>
    <p:sldLayoutId id="2147484299" r:id="rId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6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40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47" r:id="rId1"/>
    <p:sldLayoutId id="2147484548" r:id="rId2"/>
    <p:sldLayoutId id="2147484549" r:id="rId3"/>
    <p:sldLayoutId id="2147484573" r:id="rId4"/>
    <p:sldLayoutId id="2147484574" r:id="rId5"/>
    <p:sldLayoutId id="2147484575" r:id="rId6"/>
    <p:sldLayoutId id="2147484551" r:id="rId7"/>
    <p:sldLayoutId id="2147484552" r:id="rId8"/>
    <p:sldLayoutId id="2147484576" r:id="rId9"/>
    <p:sldLayoutId id="2147484553" r:id="rId10"/>
    <p:sldLayoutId id="2147484554" r:id="rId11"/>
    <p:sldLayoutId id="2147484555" r:id="rId12"/>
    <p:sldLayoutId id="2147484556" r:id="rId13"/>
    <p:sldLayoutId id="2147484557" r:id="rId14"/>
    <p:sldLayoutId id="2147484558" r:id="rId15"/>
    <p:sldLayoutId id="2147484559" r:id="rId16"/>
    <p:sldLayoutId id="2147484560" r:id="rId17"/>
    <p:sldLayoutId id="2147484561" r:id="rId18"/>
    <p:sldLayoutId id="2147484577" r:id="rId19"/>
    <p:sldLayoutId id="2147484562" r:id="rId20"/>
    <p:sldLayoutId id="2147484563" r:id="rId21"/>
    <p:sldLayoutId id="2147484564" r:id="rId22"/>
    <p:sldLayoutId id="2147484565" r:id="rId23"/>
    <p:sldLayoutId id="2147484566" r:id="rId24"/>
    <p:sldLayoutId id="2147484567" r:id="rId25"/>
    <p:sldLayoutId id="2147484568" r:id="rId26"/>
    <p:sldLayoutId id="2147484569" r:id="rId27"/>
    <p:sldLayoutId id="2147484570" r:id="rId28"/>
    <p:sldLayoutId id="2147484571" r:id="rId29"/>
    <p:sldLayoutId id="2147484572" r:id="rId30"/>
    <p:sldLayoutId id="2147484578" r:id="rId31"/>
    <p:sldLayoutId id="2147484579" r:id="rId32"/>
    <p:sldLayoutId id="2147484580" r:id="rId33"/>
    <p:sldLayoutId id="2147484581" r:id="rId3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4.png"/><Relationship Id="rId7" Type="http://schemas.openxmlformats.org/officeDocument/2006/relationships/hyperlink" Target="https://www.linkedin.com/in/radhakrishnan-govindan-0a257a5b/" TargetMode="External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26.png"/><Relationship Id="rId11" Type="http://schemas.openxmlformats.org/officeDocument/2006/relationships/image" Target="../media/image29.png"/><Relationship Id="rId5" Type="http://schemas.openxmlformats.org/officeDocument/2006/relationships/hyperlink" Target="https://twitter.com/SOFTKRISHNAN" TargetMode="External"/><Relationship Id="rId10" Type="http://schemas.openxmlformats.org/officeDocument/2006/relationships/image" Target="../media/image28.png"/><Relationship Id="rId4" Type="http://schemas.openxmlformats.org/officeDocument/2006/relationships/image" Target="../media/image25.png"/><Relationship Id="rId9" Type="http://schemas.openxmlformats.org/officeDocument/2006/relationships/hyperlink" Target="https://facebook.com/softkrishna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aka.ms/TeamsDeveloper" TargetMode="External"/><Relationship Id="rId3" Type="http://schemas.openxmlformats.org/officeDocument/2006/relationships/hyperlink" Target="https://products.office.com/en-us/microsoft-teams/group-chat-software" TargetMode="External"/><Relationship Id="rId7" Type="http://schemas.openxmlformats.org/officeDocument/2006/relationships/hyperlink" Target="https://aka.ms/TeamworkSolutionAccelerator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8.xml"/><Relationship Id="rId6" Type="http://schemas.openxmlformats.org/officeDocument/2006/relationships/hyperlink" Target="https://aka.ms/SuccessWithTeams" TargetMode="External"/><Relationship Id="rId5" Type="http://schemas.openxmlformats.org/officeDocument/2006/relationships/hyperlink" Target="https://www.microsoft.com/en-us/fasttrack/microsoft-365/office-365" TargetMode="External"/><Relationship Id="rId10" Type="http://schemas.openxmlformats.org/officeDocument/2006/relationships/hyperlink" Target="https://aka.ms/TeamsDevDocs" TargetMode="External"/><Relationship Id="rId4" Type="http://schemas.openxmlformats.org/officeDocument/2006/relationships/hyperlink" Target="https://www.microsoft.com/microsoft-365/partners/teamwork/solutions-accelerator" TargetMode="External"/><Relationship Id="rId9" Type="http://schemas.openxmlformats.org/officeDocument/2006/relationships/hyperlink" Target="https://aka.ms/TeamsDevSuppor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aka.ms/Microsoft365DevBootcampSurvey2019" TargetMode="External"/><Relationship Id="rId4" Type="http://schemas.openxmlformats.org/officeDocument/2006/relationships/hyperlink" Target="https://dev.office.com/devprogra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BB927-39B4-4A09-BCBC-A0E3A2B18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178" y="2257516"/>
            <a:ext cx="10613783" cy="3043743"/>
          </a:xfrm>
        </p:spPr>
        <p:txBody>
          <a:bodyPr/>
          <a:lstStyle/>
          <a:p>
            <a:br>
              <a:rPr lang="en-US" sz="4000" dirty="0"/>
            </a:br>
            <a:r>
              <a:rPr lang="en-IN" sz="4000" dirty="0"/>
              <a:t>Building Teams Solutions using Power Platform(PowerApps and Power Automate)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A0DFF3-ADB5-4B4D-8A84-2261AEAB33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9515" y="5417074"/>
            <a:ext cx="5175109" cy="508154"/>
          </a:xfrm>
        </p:spPr>
        <p:txBody>
          <a:bodyPr/>
          <a:lstStyle/>
          <a:p>
            <a:r>
              <a:rPr lang="en-US" sz="2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Radhakrishnan Govindan	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472033" y="6041043"/>
            <a:ext cx="30154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@</a:t>
            </a:r>
            <a:r>
              <a:rPr lang="en-US" sz="2800" b="1" dirty="0" err="1"/>
              <a:t>Softkrishnan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666274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roup 192">
            <a:extLst>
              <a:ext uri="{FF2B5EF4-FFF2-40B4-BE49-F238E27FC236}">
                <a16:creationId xmlns:a16="http://schemas.microsoft.com/office/drawing/2014/main" id="{17A3225C-2AB4-4699-8EF8-C8DE73570BBB}"/>
              </a:ext>
            </a:extLst>
          </p:cNvPr>
          <p:cNvGrpSpPr/>
          <p:nvPr/>
        </p:nvGrpSpPr>
        <p:grpSpPr>
          <a:xfrm>
            <a:off x="882" y="-1"/>
            <a:ext cx="12434711" cy="6994525"/>
            <a:chOff x="0" y="0"/>
            <a:chExt cx="12192000" cy="6858000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398860B1-421A-4752-A791-8998897BC138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85A9727-356E-4E3C-B77F-F8E771969F57}"/>
                  </a:ext>
                </a:extLst>
              </p:cNvPr>
              <p:cNvSpPr/>
              <p:nvPr/>
            </p:nvSpPr>
            <p:spPr bwMode="auto">
              <a:xfrm>
                <a:off x="293688" y="292100"/>
                <a:ext cx="686025" cy="6860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51028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4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202" name="Picture 201">
                <a:extLst>
                  <a:ext uri="{FF2B5EF4-FFF2-40B4-BE49-F238E27FC236}">
                    <a16:creationId xmlns:a16="http://schemas.microsoft.com/office/drawing/2014/main" id="{E12FD7CD-5911-4563-9C40-0F9B90D20B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8256" t="5354" r="-9797" b="17409"/>
              <a:stretch/>
            </p:blipFill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</p:pic>
        </p:grp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85C0E3A2-D735-4471-BA8B-E5E25202C831}"/>
                </a:ext>
              </a:extLst>
            </p:cNvPr>
            <p:cNvSpPr/>
            <p:nvPr/>
          </p:nvSpPr>
          <p:spPr bwMode="auto"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44000">
                  <a:srgbClr val="FFFFFF">
                    <a:alpha val="31000"/>
                  </a:srgbClr>
                </a:gs>
                <a:gs pos="72000">
                  <a:srgbClr val="FFFFFF"/>
                </a:gs>
              </a:gsLst>
              <a:lin ang="21594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51028" fontAlgn="base">
                <a:spcBef>
                  <a:spcPct val="0"/>
                </a:spcBef>
                <a:spcAft>
                  <a:spcPct val="0"/>
                </a:spcAft>
              </a:pPr>
              <a:endParaRPr lang="en-US" sz="204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25292C0F-BB3B-428D-A60E-FF67478F13D8}"/>
                </a:ext>
              </a:extLst>
            </p:cNvPr>
            <p:cNvSpPr/>
            <p:nvPr/>
          </p:nvSpPr>
          <p:spPr bwMode="auto"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21000">
                  <a:srgbClr val="FFFFFF">
                    <a:alpha val="0"/>
                  </a:srgbClr>
                </a:gs>
                <a:gs pos="87000">
                  <a:srgbClr val="FFFFFF"/>
                </a:gs>
              </a:gsLst>
              <a:lin ang="27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51028" fontAlgn="base">
                <a:spcBef>
                  <a:spcPct val="0"/>
                </a:spcBef>
                <a:spcAft>
                  <a:spcPct val="0"/>
                </a:spcAft>
              </a:pPr>
              <a:endParaRPr lang="en-US" sz="204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3ABACC7E-6120-4308-B30B-002CC64E84C0}"/>
                </a:ext>
              </a:extLst>
            </p:cNvPr>
            <p:cNvSpPr/>
            <p:nvPr/>
          </p:nvSpPr>
          <p:spPr bwMode="auto"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18000">
                  <a:srgbClr val="FFFFFF">
                    <a:alpha val="0"/>
                  </a:srgbClr>
                </a:gs>
                <a:gs pos="53000">
                  <a:srgbClr val="FFFFFF"/>
                </a:gs>
              </a:gsLst>
              <a:lin ang="198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51028" fontAlgn="base">
                <a:spcBef>
                  <a:spcPct val="0"/>
                </a:spcBef>
                <a:spcAft>
                  <a:spcPct val="0"/>
                </a:spcAft>
              </a:pPr>
              <a:endParaRPr lang="en-US" sz="204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C430ECF0-A5EE-4FBF-9F27-5BD1CCA18892}"/>
              </a:ext>
            </a:extLst>
          </p:cNvPr>
          <p:cNvGrpSpPr/>
          <p:nvPr/>
        </p:nvGrpSpPr>
        <p:grpSpPr>
          <a:xfrm>
            <a:off x="8376115" y="2984462"/>
            <a:ext cx="1457293" cy="1352540"/>
            <a:chOff x="3294798" y="728277"/>
            <a:chExt cx="5442391" cy="5051185"/>
          </a:xfrm>
          <a:noFill/>
        </p:grpSpPr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2C92A176-1123-43C1-B08B-12D22E05F62B}"/>
                </a:ext>
              </a:extLst>
            </p:cNvPr>
            <p:cNvGrpSpPr/>
            <p:nvPr/>
          </p:nvGrpSpPr>
          <p:grpSpPr>
            <a:xfrm>
              <a:off x="3294798" y="3142688"/>
              <a:ext cx="498403" cy="498402"/>
              <a:chOff x="13621735" y="1943807"/>
              <a:chExt cx="563360" cy="563360"/>
            </a:xfrm>
            <a:grpFill/>
          </p:grpSpPr>
          <p:sp>
            <p:nvSpPr>
              <p:cNvPr id="236" name="Oval 235">
                <a:extLst>
                  <a:ext uri="{FF2B5EF4-FFF2-40B4-BE49-F238E27FC236}">
                    <a16:creationId xmlns:a16="http://schemas.microsoft.com/office/drawing/2014/main" id="{717C4BE1-106D-4903-B43A-3B3B1C400522}"/>
                  </a:ext>
                </a:extLst>
              </p:cNvPr>
              <p:cNvSpPr/>
              <p:nvPr/>
            </p:nvSpPr>
            <p:spPr bwMode="auto">
              <a:xfrm>
                <a:off x="13621735" y="1943807"/>
                <a:ext cx="563360" cy="563360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37" name="Freeform 5">
                <a:extLst>
                  <a:ext uri="{FF2B5EF4-FFF2-40B4-BE49-F238E27FC236}">
                    <a16:creationId xmlns:a16="http://schemas.microsoft.com/office/drawing/2014/main" id="{C4F25B00-BA40-40E7-B509-9BACCF36BEC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832036" y="2106523"/>
                <a:ext cx="142757" cy="237928"/>
              </a:xfrm>
              <a:custGeom>
                <a:avLst/>
                <a:gdLst>
                  <a:gd name="T0" fmla="*/ 2125 w 2250"/>
                  <a:gd name="T1" fmla="*/ 3750 h 3750"/>
                  <a:gd name="T2" fmla="*/ 125 w 2250"/>
                  <a:gd name="T3" fmla="*/ 3750 h 3750"/>
                  <a:gd name="T4" fmla="*/ 0 w 2250"/>
                  <a:gd name="T5" fmla="*/ 3625 h 3750"/>
                  <a:gd name="T6" fmla="*/ 0 w 2250"/>
                  <a:gd name="T7" fmla="*/ 125 h 3750"/>
                  <a:gd name="T8" fmla="*/ 125 w 2250"/>
                  <a:gd name="T9" fmla="*/ 0 h 3750"/>
                  <a:gd name="T10" fmla="*/ 2125 w 2250"/>
                  <a:gd name="T11" fmla="*/ 0 h 3750"/>
                  <a:gd name="T12" fmla="*/ 2250 w 2250"/>
                  <a:gd name="T13" fmla="*/ 125 h 3750"/>
                  <a:gd name="T14" fmla="*/ 2250 w 2250"/>
                  <a:gd name="T15" fmla="*/ 3625 h 3750"/>
                  <a:gd name="T16" fmla="*/ 2125 w 2250"/>
                  <a:gd name="T17" fmla="*/ 3750 h 3750"/>
                  <a:gd name="T18" fmla="*/ 875 w 2250"/>
                  <a:gd name="T19" fmla="*/ 3250 h 3750"/>
                  <a:gd name="T20" fmla="*/ 1375 w 2250"/>
                  <a:gd name="T21" fmla="*/ 3250 h 37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50" h="3750">
                    <a:moveTo>
                      <a:pt x="2125" y="3750"/>
                    </a:moveTo>
                    <a:cubicBezTo>
                      <a:pt x="125" y="3750"/>
                      <a:pt x="125" y="3750"/>
                      <a:pt x="125" y="3750"/>
                    </a:cubicBezTo>
                    <a:cubicBezTo>
                      <a:pt x="56" y="3750"/>
                      <a:pt x="0" y="3694"/>
                      <a:pt x="0" y="36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6"/>
                      <a:pt x="56" y="0"/>
                      <a:pt x="125" y="0"/>
                    </a:cubicBezTo>
                    <a:cubicBezTo>
                      <a:pt x="2125" y="0"/>
                      <a:pt x="2125" y="0"/>
                      <a:pt x="2125" y="0"/>
                    </a:cubicBezTo>
                    <a:cubicBezTo>
                      <a:pt x="2194" y="0"/>
                      <a:pt x="2250" y="56"/>
                      <a:pt x="2250" y="125"/>
                    </a:cubicBezTo>
                    <a:cubicBezTo>
                      <a:pt x="2250" y="3625"/>
                      <a:pt x="2250" y="3625"/>
                      <a:pt x="2250" y="3625"/>
                    </a:cubicBezTo>
                    <a:cubicBezTo>
                      <a:pt x="2250" y="3694"/>
                      <a:pt x="2194" y="3750"/>
                      <a:pt x="2125" y="3750"/>
                    </a:cubicBezTo>
                    <a:close/>
                    <a:moveTo>
                      <a:pt x="875" y="3250"/>
                    </a:moveTo>
                    <a:cubicBezTo>
                      <a:pt x="1375" y="3250"/>
                      <a:pt x="1375" y="3250"/>
                      <a:pt x="1375" y="3250"/>
                    </a:cubicBezTo>
                  </a:path>
                </a:pathLst>
              </a:custGeom>
              <a:grpFill/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>
                  <a:defRPr/>
                </a:pPr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DFC7B121-A8C4-4806-957C-8EA89A05200F}"/>
                </a:ext>
              </a:extLst>
            </p:cNvPr>
            <p:cNvGrpSpPr/>
            <p:nvPr/>
          </p:nvGrpSpPr>
          <p:grpSpPr>
            <a:xfrm>
              <a:off x="7588764" y="5147407"/>
              <a:ext cx="397084" cy="397084"/>
              <a:chOff x="13928921" y="5641579"/>
              <a:chExt cx="696017" cy="696017"/>
            </a:xfrm>
            <a:grpFill/>
          </p:grpSpPr>
          <p:sp>
            <p:nvSpPr>
              <p:cNvPr id="234" name="Oval 233">
                <a:extLst>
                  <a:ext uri="{FF2B5EF4-FFF2-40B4-BE49-F238E27FC236}">
                    <a16:creationId xmlns:a16="http://schemas.microsoft.com/office/drawing/2014/main" id="{8BD54AD1-E7D3-4D06-B4D1-EE7FD6896CEF}"/>
                  </a:ext>
                </a:extLst>
              </p:cNvPr>
              <p:cNvSpPr/>
              <p:nvPr/>
            </p:nvSpPr>
            <p:spPr bwMode="auto">
              <a:xfrm>
                <a:off x="13928921" y="5641579"/>
                <a:ext cx="696017" cy="696017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35" name="Freeform 13">
                <a:extLst>
                  <a:ext uri="{FF2B5EF4-FFF2-40B4-BE49-F238E27FC236}">
                    <a16:creationId xmlns:a16="http://schemas.microsoft.com/office/drawing/2014/main" id="{3165F003-989E-409D-AFE4-AFE50FA00E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103041" y="5862043"/>
                <a:ext cx="347776" cy="255088"/>
              </a:xfrm>
              <a:custGeom>
                <a:avLst/>
                <a:gdLst>
                  <a:gd name="T0" fmla="*/ 3748 w 3748"/>
                  <a:gd name="T1" fmla="*/ 2562 h 2749"/>
                  <a:gd name="T2" fmla="*/ 3561 w 3748"/>
                  <a:gd name="T3" fmla="*/ 2749 h 2749"/>
                  <a:gd name="T4" fmla="*/ 187 w 3748"/>
                  <a:gd name="T5" fmla="*/ 2749 h 2749"/>
                  <a:gd name="T6" fmla="*/ 0 w 3748"/>
                  <a:gd name="T7" fmla="*/ 2562 h 2749"/>
                  <a:gd name="T8" fmla="*/ 0 w 3748"/>
                  <a:gd name="T9" fmla="*/ 187 h 2749"/>
                  <a:gd name="T10" fmla="*/ 187 w 3748"/>
                  <a:gd name="T11" fmla="*/ 0 h 2749"/>
                  <a:gd name="T12" fmla="*/ 3561 w 3748"/>
                  <a:gd name="T13" fmla="*/ 0 h 2749"/>
                  <a:gd name="T14" fmla="*/ 3748 w 3748"/>
                  <a:gd name="T15" fmla="*/ 187 h 2749"/>
                  <a:gd name="T16" fmla="*/ 3748 w 3748"/>
                  <a:gd name="T17" fmla="*/ 2562 h 2749"/>
                  <a:gd name="T18" fmla="*/ 2124 w 3748"/>
                  <a:gd name="T19" fmla="*/ 2249 h 2749"/>
                  <a:gd name="T20" fmla="*/ 1624 w 3748"/>
                  <a:gd name="T21" fmla="*/ 2249 h 27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48" h="2749">
                    <a:moveTo>
                      <a:pt x="3748" y="2562"/>
                    </a:moveTo>
                    <a:cubicBezTo>
                      <a:pt x="3748" y="2665"/>
                      <a:pt x="3665" y="2749"/>
                      <a:pt x="3561" y="2749"/>
                    </a:cubicBezTo>
                    <a:cubicBezTo>
                      <a:pt x="187" y="2749"/>
                      <a:pt x="187" y="2749"/>
                      <a:pt x="187" y="2749"/>
                    </a:cubicBezTo>
                    <a:cubicBezTo>
                      <a:pt x="83" y="2749"/>
                      <a:pt x="0" y="2665"/>
                      <a:pt x="0" y="2562"/>
                    </a:cubicBezTo>
                    <a:cubicBezTo>
                      <a:pt x="0" y="187"/>
                      <a:pt x="0" y="187"/>
                      <a:pt x="0" y="187"/>
                    </a:cubicBezTo>
                    <a:cubicBezTo>
                      <a:pt x="0" y="84"/>
                      <a:pt x="83" y="0"/>
                      <a:pt x="187" y="0"/>
                    </a:cubicBezTo>
                    <a:cubicBezTo>
                      <a:pt x="3561" y="0"/>
                      <a:pt x="3561" y="0"/>
                      <a:pt x="3561" y="0"/>
                    </a:cubicBezTo>
                    <a:cubicBezTo>
                      <a:pt x="3665" y="0"/>
                      <a:pt x="3748" y="84"/>
                      <a:pt x="3748" y="187"/>
                    </a:cubicBezTo>
                    <a:lnTo>
                      <a:pt x="3748" y="2562"/>
                    </a:lnTo>
                    <a:close/>
                    <a:moveTo>
                      <a:pt x="2124" y="2249"/>
                    </a:moveTo>
                    <a:cubicBezTo>
                      <a:pt x="1624" y="2249"/>
                      <a:pt x="1624" y="2249"/>
                      <a:pt x="1624" y="2249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>
                  <a:defRPr/>
                </a:pPr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990FA582-DBED-46BF-93A1-8029641FA2AE}"/>
                </a:ext>
              </a:extLst>
            </p:cNvPr>
            <p:cNvGrpSpPr/>
            <p:nvPr/>
          </p:nvGrpSpPr>
          <p:grpSpPr>
            <a:xfrm>
              <a:off x="7192179" y="976888"/>
              <a:ext cx="493832" cy="493832"/>
              <a:chOff x="13203360" y="3110330"/>
              <a:chExt cx="696132" cy="696132"/>
            </a:xfrm>
            <a:grpFill/>
          </p:grpSpPr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BE70D720-7D64-41CB-9A39-F5295EFBBE8A}"/>
                  </a:ext>
                </a:extLst>
              </p:cNvPr>
              <p:cNvSpPr/>
              <p:nvPr/>
            </p:nvSpPr>
            <p:spPr bwMode="auto">
              <a:xfrm>
                <a:off x="13203360" y="3110330"/>
                <a:ext cx="696132" cy="696132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grpSp>
            <p:nvGrpSpPr>
              <p:cNvPr id="231" name="Group 326">
                <a:extLst>
                  <a:ext uri="{FF2B5EF4-FFF2-40B4-BE49-F238E27FC236}">
                    <a16:creationId xmlns:a16="http://schemas.microsoft.com/office/drawing/2014/main" id="{A00E6051-255F-4E01-A1F2-0E6E78828ABF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3342189" y="3327841"/>
                <a:ext cx="443136" cy="263812"/>
                <a:chOff x="6817" y="2557"/>
                <a:chExt cx="257" cy="153"/>
              </a:xfrm>
              <a:grpFill/>
            </p:grpSpPr>
            <p:sp>
              <p:nvSpPr>
                <p:cNvPr id="232" name="Rectangle 327">
                  <a:extLst>
                    <a:ext uri="{FF2B5EF4-FFF2-40B4-BE49-F238E27FC236}">
                      <a16:creationId xmlns:a16="http://schemas.microsoft.com/office/drawing/2014/main" id="{3D65B537-DBB4-42FA-87A2-536C266152D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860" y="2557"/>
                  <a:ext cx="169" cy="107"/>
                </a:xfrm>
                <a:prstGeom prst="rect">
                  <a:avLst/>
                </a:prstGeom>
                <a:grpFill/>
                <a:ln w="158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9757" tIns="39878" rIns="79757" bIns="39878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13379">
                    <a:defRPr/>
                  </a:pPr>
                  <a:endParaRPr lang="en-US" sz="1571" kern="0">
                    <a:solidFill>
                      <a:prstClr val="white"/>
                    </a:solidFill>
                    <a:latin typeface="Segoe UI Semilight"/>
                  </a:endParaRPr>
                </a:p>
              </p:txBody>
            </p:sp>
            <p:sp>
              <p:nvSpPr>
                <p:cNvPr id="233" name="Freeform 328">
                  <a:extLst>
                    <a:ext uri="{FF2B5EF4-FFF2-40B4-BE49-F238E27FC236}">
                      <a16:creationId xmlns:a16="http://schemas.microsoft.com/office/drawing/2014/main" id="{53EA4D7F-5B3B-4BB7-B0C7-5AD2F609CF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7" y="2664"/>
                  <a:ext cx="257" cy="46"/>
                </a:xfrm>
                <a:custGeom>
                  <a:avLst/>
                  <a:gdLst>
                    <a:gd name="T0" fmla="*/ 212 w 257"/>
                    <a:gd name="T1" fmla="*/ 1 h 46"/>
                    <a:gd name="T2" fmla="*/ 257 w 257"/>
                    <a:gd name="T3" fmla="*/ 46 h 46"/>
                    <a:gd name="T4" fmla="*/ 0 w 257"/>
                    <a:gd name="T5" fmla="*/ 46 h 46"/>
                    <a:gd name="T6" fmla="*/ 47 w 257"/>
                    <a:gd name="T7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7" h="46">
                      <a:moveTo>
                        <a:pt x="212" y="1"/>
                      </a:moveTo>
                      <a:lnTo>
                        <a:pt x="257" y="46"/>
                      </a:lnTo>
                      <a:lnTo>
                        <a:pt x="0" y="46"/>
                      </a:lnTo>
                      <a:lnTo>
                        <a:pt x="47" y="0"/>
                      </a:lnTo>
                    </a:path>
                  </a:pathLst>
                </a:custGeom>
                <a:grpFill/>
                <a:ln w="158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79757" tIns="39878" rIns="79757" bIns="39878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13379">
                    <a:defRPr/>
                  </a:pPr>
                  <a:endParaRPr lang="en-US" sz="1571" kern="0">
                    <a:solidFill>
                      <a:prstClr val="white"/>
                    </a:solidFill>
                    <a:latin typeface="Segoe UI Semilight"/>
                  </a:endParaRPr>
                </a:p>
              </p:txBody>
            </p:sp>
          </p:grpSp>
        </p:grp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9DFD04F1-080C-4F3F-A712-F9C0646809AB}"/>
                </a:ext>
              </a:extLst>
            </p:cNvPr>
            <p:cNvGrpSpPr/>
            <p:nvPr/>
          </p:nvGrpSpPr>
          <p:grpSpPr>
            <a:xfrm>
              <a:off x="3825501" y="4640266"/>
              <a:ext cx="498403" cy="498402"/>
              <a:chOff x="3031579" y="3111346"/>
              <a:chExt cx="498403" cy="498402"/>
            </a:xfrm>
            <a:grpFill/>
          </p:grpSpPr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DD330C21-E128-4D92-9607-57100D12147A}"/>
                  </a:ext>
                </a:extLst>
              </p:cNvPr>
              <p:cNvSpPr/>
              <p:nvPr/>
            </p:nvSpPr>
            <p:spPr bwMode="auto">
              <a:xfrm>
                <a:off x="3031579" y="3111346"/>
                <a:ext cx="498403" cy="498402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29" name="browser">
                <a:extLst>
                  <a:ext uri="{FF2B5EF4-FFF2-40B4-BE49-F238E27FC236}">
                    <a16:creationId xmlns:a16="http://schemas.microsoft.com/office/drawing/2014/main" id="{AD66A4EA-980B-4ECE-A682-D9040DF1B0C4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3162137" y="3258573"/>
                <a:ext cx="237286" cy="203948"/>
              </a:xfrm>
              <a:custGeom>
                <a:avLst/>
                <a:gdLst>
                  <a:gd name="T0" fmla="*/ 0 w 335"/>
                  <a:gd name="T1" fmla="*/ 0 h 285"/>
                  <a:gd name="T2" fmla="*/ 335 w 335"/>
                  <a:gd name="T3" fmla="*/ 0 h 285"/>
                  <a:gd name="T4" fmla="*/ 335 w 335"/>
                  <a:gd name="T5" fmla="*/ 285 h 285"/>
                  <a:gd name="T6" fmla="*/ 0 w 335"/>
                  <a:gd name="T7" fmla="*/ 285 h 285"/>
                  <a:gd name="T8" fmla="*/ 0 w 335"/>
                  <a:gd name="T9" fmla="*/ 0 h 285"/>
                  <a:gd name="T10" fmla="*/ 0 w 335"/>
                  <a:gd name="T11" fmla="*/ 64 h 285"/>
                  <a:gd name="T12" fmla="*/ 335 w 335"/>
                  <a:gd name="T13" fmla="*/ 64 h 285"/>
                  <a:gd name="T14" fmla="*/ 293 w 335"/>
                  <a:gd name="T15" fmla="*/ 36 h 285"/>
                  <a:gd name="T16" fmla="*/ 298 w 335"/>
                  <a:gd name="T17" fmla="*/ 31 h 285"/>
                  <a:gd name="T18" fmla="*/ 293 w 335"/>
                  <a:gd name="T19" fmla="*/ 27 h 285"/>
                  <a:gd name="T20" fmla="*/ 289 w 335"/>
                  <a:gd name="T21" fmla="*/ 31 h 285"/>
                  <a:gd name="T22" fmla="*/ 293 w 335"/>
                  <a:gd name="T23" fmla="*/ 36 h 285"/>
                  <a:gd name="T24" fmla="*/ 240 w 335"/>
                  <a:gd name="T25" fmla="*/ 36 h 285"/>
                  <a:gd name="T26" fmla="*/ 245 w 335"/>
                  <a:gd name="T27" fmla="*/ 31 h 285"/>
                  <a:gd name="T28" fmla="*/ 240 w 335"/>
                  <a:gd name="T29" fmla="*/ 27 h 285"/>
                  <a:gd name="T30" fmla="*/ 235 w 335"/>
                  <a:gd name="T31" fmla="*/ 31 h 285"/>
                  <a:gd name="T32" fmla="*/ 240 w 335"/>
                  <a:gd name="T33" fmla="*/ 36 h 285"/>
                  <a:gd name="T34" fmla="*/ 187 w 335"/>
                  <a:gd name="T35" fmla="*/ 36 h 285"/>
                  <a:gd name="T36" fmla="*/ 192 w 335"/>
                  <a:gd name="T37" fmla="*/ 31 h 285"/>
                  <a:gd name="T38" fmla="*/ 187 w 335"/>
                  <a:gd name="T39" fmla="*/ 27 h 285"/>
                  <a:gd name="T40" fmla="*/ 182 w 335"/>
                  <a:gd name="T41" fmla="*/ 31 h 285"/>
                  <a:gd name="T42" fmla="*/ 187 w 335"/>
                  <a:gd name="T43" fmla="*/ 36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35" h="285">
                    <a:moveTo>
                      <a:pt x="0" y="0"/>
                    </a:moveTo>
                    <a:cubicBezTo>
                      <a:pt x="335" y="0"/>
                      <a:pt x="335" y="0"/>
                      <a:pt x="335" y="0"/>
                    </a:cubicBezTo>
                    <a:cubicBezTo>
                      <a:pt x="335" y="285"/>
                      <a:pt x="335" y="285"/>
                      <a:pt x="335" y="285"/>
                    </a:cubicBezTo>
                    <a:cubicBezTo>
                      <a:pt x="0" y="285"/>
                      <a:pt x="0" y="285"/>
                      <a:pt x="0" y="285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  <a:moveTo>
                      <a:pt x="0" y="64"/>
                    </a:moveTo>
                    <a:cubicBezTo>
                      <a:pt x="335" y="64"/>
                      <a:pt x="335" y="64"/>
                      <a:pt x="335" y="64"/>
                    </a:cubicBezTo>
                    <a:moveTo>
                      <a:pt x="293" y="36"/>
                    </a:moveTo>
                    <a:cubicBezTo>
                      <a:pt x="296" y="36"/>
                      <a:pt x="298" y="34"/>
                      <a:pt x="298" y="31"/>
                    </a:cubicBezTo>
                    <a:cubicBezTo>
                      <a:pt x="298" y="29"/>
                      <a:pt x="296" y="27"/>
                      <a:pt x="293" y="27"/>
                    </a:cubicBezTo>
                    <a:cubicBezTo>
                      <a:pt x="291" y="27"/>
                      <a:pt x="289" y="29"/>
                      <a:pt x="289" y="31"/>
                    </a:cubicBezTo>
                    <a:cubicBezTo>
                      <a:pt x="289" y="34"/>
                      <a:pt x="291" y="36"/>
                      <a:pt x="293" y="36"/>
                    </a:cubicBezTo>
                    <a:close/>
                    <a:moveTo>
                      <a:pt x="240" y="36"/>
                    </a:moveTo>
                    <a:cubicBezTo>
                      <a:pt x="243" y="36"/>
                      <a:pt x="245" y="34"/>
                      <a:pt x="245" y="31"/>
                    </a:cubicBezTo>
                    <a:cubicBezTo>
                      <a:pt x="245" y="29"/>
                      <a:pt x="243" y="27"/>
                      <a:pt x="240" y="27"/>
                    </a:cubicBezTo>
                    <a:cubicBezTo>
                      <a:pt x="238" y="27"/>
                      <a:pt x="235" y="29"/>
                      <a:pt x="235" y="31"/>
                    </a:cubicBezTo>
                    <a:cubicBezTo>
                      <a:pt x="235" y="34"/>
                      <a:pt x="238" y="36"/>
                      <a:pt x="240" y="36"/>
                    </a:cubicBezTo>
                    <a:close/>
                    <a:moveTo>
                      <a:pt x="187" y="36"/>
                    </a:moveTo>
                    <a:cubicBezTo>
                      <a:pt x="189" y="36"/>
                      <a:pt x="192" y="34"/>
                      <a:pt x="192" y="31"/>
                    </a:cubicBezTo>
                    <a:cubicBezTo>
                      <a:pt x="192" y="29"/>
                      <a:pt x="189" y="27"/>
                      <a:pt x="187" y="27"/>
                    </a:cubicBezTo>
                    <a:cubicBezTo>
                      <a:pt x="184" y="27"/>
                      <a:pt x="182" y="29"/>
                      <a:pt x="182" y="31"/>
                    </a:cubicBezTo>
                    <a:cubicBezTo>
                      <a:pt x="182" y="34"/>
                      <a:pt x="184" y="36"/>
                      <a:pt x="187" y="36"/>
                    </a:cubicBezTo>
                    <a:close/>
                  </a:path>
                </a:pathLst>
              </a:custGeom>
              <a:grpFill/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/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C61201C1-0EBF-4E6C-985B-81CDEE8C5C91}"/>
                </a:ext>
              </a:extLst>
            </p:cNvPr>
            <p:cNvGrpSpPr/>
            <p:nvPr/>
          </p:nvGrpSpPr>
          <p:grpSpPr>
            <a:xfrm>
              <a:off x="8321799" y="3810958"/>
              <a:ext cx="415390" cy="415388"/>
              <a:chOff x="8434940" y="4202643"/>
              <a:chExt cx="498403" cy="498402"/>
            </a:xfrm>
            <a:grpFill/>
          </p:grpSpPr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9935F0C8-B97B-461F-B5D0-6BB2B3C25E03}"/>
                  </a:ext>
                </a:extLst>
              </p:cNvPr>
              <p:cNvSpPr/>
              <p:nvPr/>
            </p:nvSpPr>
            <p:spPr bwMode="auto">
              <a:xfrm>
                <a:off x="8434940" y="4202643"/>
                <a:ext cx="498403" cy="498402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27" name="browser_4">
                <a:extLst>
                  <a:ext uri="{FF2B5EF4-FFF2-40B4-BE49-F238E27FC236}">
                    <a16:creationId xmlns:a16="http://schemas.microsoft.com/office/drawing/2014/main" id="{F794ACEA-4595-44BD-8F7F-4A4B8068A305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8563047" y="4362127"/>
                <a:ext cx="242188" cy="179435"/>
              </a:xfrm>
              <a:custGeom>
                <a:avLst/>
                <a:gdLst>
                  <a:gd name="T0" fmla="*/ 33 w 247"/>
                  <a:gd name="T1" fmla="*/ 100 h 183"/>
                  <a:gd name="T2" fmla="*/ 131 w 247"/>
                  <a:gd name="T3" fmla="*/ 100 h 183"/>
                  <a:gd name="T4" fmla="*/ 33 w 247"/>
                  <a:gd name="T5" fmla="*/ 150 h 183"/>
                  <a:gd name="T6" fmla="*/ 131 w 247"/>
                  <a:gd name="T7" fmla="*/ 150 h 183"/>
                  <a:gd name="T8" fmla="*/ 215 w 247"/>
                  <a:gd name="T9" fmla="*/ 124 h 183"/>
                  <a:gd name="T10" fmla="*/ 215 w 247"/>
                  <a:gd name="T11" fmla="*/ 100 h 183"/>
                  <a:gd name="T12" fmla="*/ 165 w 247"/>
                  <a:gd name="T13" fmla="*/ 100 h 183"/>
                  <a:gd name="T14" fmla="*/ 165 w 247"/>
                  <a:gd name="T15" fmla="*/ 150 h 183"/>
                  <a:gd name="T16" fmla="*/ 215 w 247"/>
                  <a:gd name="T17" fmla="*/ 150 h 183"/>
                  <a:gd name="T18" fmla="*/ 215 w 247"/>
                  <a:gd name="T19" fmla="*/ 124 h 183"/>
                  <a:gd name="T20" fmla="*/ 215 w 247"/>
                  <a:gd name="T21" fmla="*/ 50 h 183"/>
                  <a:gd name="T22" fmla="*/ 215 w 247"/>
                  <a:gd name="T23" fmla="*/ 33 h 183"/>
                  <a:gd name="T24" fmla="*/ 33 w 247"/>
                  <a:gd name="T25" fmla="*/ 33 h 183"/>
                  <a:gd name="T26" fmla="*/ 33 w 247"/>
                  <a:gd name="T27" fmla="*/ 68 h 183"/>
                  <a:gd name="T28" fmla="*/ 215 w 247"/>
                  <a:gd name="T29" fmla="*/ 68 h 183"/>
                  <a:gd name="T30" fmla="*/ 215 w 247"/>
                  <a:gd name="T31" fmla="*/ 50 h 183"/>
                  <a:gd name="T32" fmla="*/ 247 w 247"/>
                  <a:gd name="T33" fmla="*/ 92 h 183"/>
                  <a:gd name="T34" fmla="*/ 247 w 247"/>
                  <a:gd name="T35" fmla="*/ 0 h 183"/>
                  <a:gd name="T36" fmla="*/ 0 w 247"/>
                  <a:gd name="T37" fmla="*/ 0 h 183"/>
                  <a:gd name="T38" fmla="*/ 0 w 247"/>
                  <a:gd name="T39" fmla="*/ 183 h 183"/>
                  <a:gd name="T40" fmla="*/ 247 w 247"/>
                  <a:gd name="T41" fmla="*/ 183 h 183"/>
                  <a:gd name="T42" fmla="*/ 247 w 247"/>
                  <a:gd name="T43" fmla="*/ 92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7" h="183">
                    <a:moveTo>
                      <a:pt x="33" y="100"/>
                    </a:moveTo>
                    <a:lnTo>
                      <a:pt x="131" y="100"/>
                    </a:lnTo>
                    <a:moveTo>
                      <a:pt x="33" y="150"/>
                    </a:moveTo>
                    <a:lnTo>
                      <a:pt x="131" y="150"/>
                    </a:lnTo>
                    <a:moveTo>
                      <a:pt x="215" y="124"/>
                    </a:moveTo>
                    <a:lnTo>
                      <a:pt x="215" y="100"/>
                    </a:lnTo>
                    <a:lnTo>
                      <a:pt x="165" y="100"/>
                    </a:lnTo>
                    <a:lnTo>
                      <a:pt x="165" y="150"/>
                    </a:lnTo>
                    <a:lnTo>
                      <a:pt x="215" y="150"/>
                    </a:lnTo>
                    <a:lnTo>
                      <a:pt x="215" y="124"/>
                    </a:lnTo>
                    <a:moveTo>
                      <a:pt x="215" y="50"/>
                    </a:moveTo>
                    <a:lnTo>
                      <a:pt x="215" y="33"/>
                    </a:lnTo>
                    <a:lnTo>
                      <a:pt x="33" y="33"/>
                    </a:lnTo>
                    <a:lnTo>
                      <a:pt x="33" y="68"/>
                    </a:lnTo>
                    <a:lnTo>
                      <a:pt x="215" y="68"/>
                    </a:lnTo>
                    <a:lnTo>
                      <a:pt x="215" y="50"/>
                    </a:lnTo>
                    <a:moveTo>
                      <a:pt x="247" y="92"/>
                    </a:moveTo>
                    <a:lnTo>
                      <a:pt x="247" y="0"/>
                    </a:lnTo>
                    <a:lnTo>
                      <a:pt x="0" y="0"/>
                    </a:lnTo>
                    <a:lnTo>
                      <a:pt x="0" y="183"/>
                    </a:lnTo>
                    <a:lnTo>
                      <a:pt x="247" y="183"/>
                    </a:lnTo>
                    <a:lnTo>
                      <a:pt x="247" y="92"/>
                    </a:lnTo>
                  </a:path>
                </a:pathLst>
              </a:custGeom>
              <a:grpFill/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/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910E82AE-8872-4022-9E77-18EC228A94F1}"/>
                </a:ext>
              </a:extLst>
            </p:cNvPr>
            <p:cNvGrpSpPr/>
            <p:nvPr/>
          </p:nvGrpSpPr>
          <p:grpSpPr>
            <a:xfrm>
              <a:off x="4345970" y="1093077"/>
              <a:ext cx="430322" cy="430320"/>
              <a:chOff x="8682536" y="1611842"/>
              <a:chExt cx="498403" cy="498402"/>
            </a:xfrm>
            <a:grpFill/>
          </p:grpSpPr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58FCD584-9C02-402F-B945-D9F21703EC19}"/>
                  </a:ext>
                </a:extLst>
              </p:cNvPr>
              <p:cNvSpPr/>
              <p:nvPr/>
            </p:nvSpPr>
            <p:spPr bwMode="auto">
              <a:xfrm>
                <a:off x="8682536" y="1611842"/>
                <a:ext cx="498403" cy="498402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25" name="professional services">
                <a:extLst>
                  <a:ext uri="{FF2B5EF4-FFF2-40B4-BE49-F238E27FC236}">
                    <a16:creationId xmlns:a16="http://schemas.microsoft.com/office/drawing/2014/main" id="{3E28C73B-ADD8-4A59-A3B1-AABBDFF72BF4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8817513" y="1760401"/>
                <a:ext cx="228461" cy="201284"/>
              </a:xfrm>
              <a:custGeom>
                <a:avLst/>
                <a:gdLst>
                  <a:gd name="T0" fmla="*/ 0 w 269"/>
                  <a:gd name="T1" fmla="*/ 192 h 237"/>
                  <a:gd name="T2" fmla="*/ 269 w 269"/>
                  <a:gd name="T3" fmla="*/ 192 h 237"/>
                  <a:gd name="T4" fmla="*/ 65 w 269"/>
                  <a:gd name="T5" fmla="*/ 109 h 237"/>
                  <a:gd name="T6" fmla="*/ 65 w 269"/>
                  <a:gd name="T7" fmla="*/ 154 h 237"/>
                  <a:gd name="T8" fmla="*/ 225 w 269"/>
                  <a:gd name="T9" fmla="*/ 154 h 237"/>
                  <a:gd name="T10" fmla="*/ 225 w 269"/>
                  <a:gd name="T11" fmla="*/ 70 h 237"/>
                  <a:gd name="T12" fmla="*/ 141 w 269"/>
                  <a:gd name="T13" fmla="*/ 70 h 237"/>
                  <a:gd name="T14" fmla="*/ 141 w 269"/>
                  <a:gd name="T15" fmla="*/ 109 h 237"/>
                  <a:gd name="T16" fmla="*/ 141 w 269"/>
                  <a:gd name="T17" fmla="*/ 109 h 237"/>
                  <a:gd name="T18" fmla="*/ 141 w 269"/>
                  <a:gd name="T19" fmla="*/ 39 h 237"/>
                  <a:gd name="T20" fmla="*/ 38 w 269"/>
                  <a:gd name="T21" fmla="*/ 39 h 237"/>
                  <a:gd name="T22" fmla="*/ 38 w 269"/>
                  <a:gd name="T23" fmla="*/ 109 h 237"/>
                  <a:gd name="T24" fmla="*/ 60 w 269"/>
                  <a:gd name="T25" fmla="*/ 109 h 237"/>
                  <a:gd name="T26" fmla="*/ 141 w 269"/>
                  <a:gd name="T27" fmla="*/ 109 h 237"/>
                  <a:gd name="T28" fmla="*/ 141 w 269"/>
                  <a:gd name="T29" fmla="*/ 109 h 237"/>
                  <a:gd name="T30" fmla="*/ 0 w 269"/>
                  <a:gd name="T31" fmla="*/ 0 h 237"/>
                  <a:gd name="T32" fmla="*/ 0 w 269"/>
                  <a:gd name="T33" fmla="*/ 237 h 237"/>
                  <a:gd name="T34" fmla="*/ 269 w 269"/>
                  <a:gd name="T35" fmla="*/ 237 h 237"/>
                  <a:gd name="T36" fmla="*/ 269 w 269"/>
                  <a:gd name="T37" fmla="*/ 0 h 237"/>
                  <a:gd name="T38" fmla="*/ 0 w 269"/>
                  <a:gd name="T39" fmla="*/ 0 h 237"/>
                  <a:gd name="T40" fmla="*/ 0 w 269"/>
                  <a:gd name="T41" fmla="*/ 0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9" h="237">
                    <a:moveTo>
                      <a:pt x="0" y="192"/>
                    </a:moveTo>
                    <a:lnTo>
                      <a:pt x="269" y="192"/>
                    </a:lnTo>
                    <a:moveTo>
                      <a:pt x="65" y="109"/>
                    </a:moveTo>
                    <a:lnTo>
                      <a:pt x="65" y="154"/>
                    </a:lnTo>
                    <a:lnTo>
                      <a:pt x="225" y="154"/>
                    </a:lnTo>
                    <a:lnTo>
                      <a:pt x="225" y="70"/>
                    </a:lnTo>
                    <a:lnTo>
                      <a:pt x="141" y="70"/>
                    </a:lnTo>
                    <a:moveTo>
                      <a:pt x="141" y="109"/>
                    </a:moveTo>
                    <a:lnTo>
                      <a:pt x="141" y="109"/>
                    </a:lnTo>
                    <a:lnTo>
                      <a:pt x="141" y="39"/>
                    </a:lnTo>
                    <a:lnTo>
                      <a:pt x="38" y="39"/>
                    </a:lnTo>
                    <a:lnTo>
                      <a:pt x="38" y="109"/>
                    </a:lnTo>
                    <a:lnTo>
                      <a:pt x="60" y="109"/>
                    </a:lnTo>
                    <a:lnTo>
                      <a:pt x="141" y="109"/>
                    </a:lnTo>
                    <a:lnTo>
                      <a:pt x="141" y="109"/>
                    </a:lnTo>
                    <a:moveTo>
                      <a:pt x="0" y="0"/>
                    </a:moveTo>
                    <a:lnTo>
                      <a:pt x="0" y="237"/>
                    </a:lnTo>
                    <a:lnTo>
                      <a:pt x="269" y="237"/>
                    </a:lnTo>
                    <a:lnTo>
                      <a:pt x="269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/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E51E7FC5-EE19-4844-B53C-A7B9A6ECDC55}"/>
                </a:ext>
              </a:extLst>
            </p:cNvPr>
            <p:cNvSpPr/>
            <p:nvPr/>
          </p:nvSpPr>
          <p:spPr bwMode="auto">
            <a:xfrm>
              <a:off x="5528241" y="728277"/>
              <a:ext cx="128028" cy="128028"/>
            </a:xfrm>
            <a:prstGeom prst="ellipse">
              <a:avLst/>
            </a:prstGeom>
            <a:grpFill/>
            <a:ln w="1905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813144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745" kern="0">
                <a:solidFill>
                  <a:prstClr val="white"/>
                </a:solidFill>
                <a:latin typeface="Segoe UI Semilight"/>
              </a:endParaRPr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89A3AEC7-6870-40B1-9B95-6450CFC3A42D}"/>
                </a:ext>
              </a:extLst>
            </p:cNvPr>
            <p:cNvSpPr/>
            <p:nvPr/>
          </p:nvSpPr>
          <p:spPr bwMode="auto">
            <a:xfrm>
              <a:off x="4894115" y="5651434"/>
              <a:ext cx="128028" cy="128028"/>
            </a:xfrm>
            <a:prstGeom prst="ellipse">
              <a:avLst/>
            </a:prstGeom>
            <a:grpFill/>
            <a:ln w="1905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813144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745" kern="0">
                <a:solidFill>
                  <a:prstClr val="white"/>
                </a:solidFill>
                <a:latin typeface="Segoe UI Semilight"/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F9515B5D-C9FB-4BFE-B4D8-67011198BBBA}"/>
                </a:ext>
              </a:extLst>
            </p:cNvPr>
            <p:cNvSpPr/>
            <p:nvPr/>
          </p:nvSpPr>
          <p:spPr bwMode="auto">
            <a:xfrm>
              <a:off x="8500083" y="2591837"/>
              <a:ext cx="128028" cy="128028"/>
            </a:xfrm>
            <a:prstGeom prst="ellipse">
              <a:avLst/>
            </a:prstGeom>
            <a:grpFill/>
            <a:ln w="1905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813144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745" kern="0">
                <a:solidFill>
                  <a:prstClr val="white"/>
                </a:solidFill>
                <a:latin typeface="Segoe UI Semilight"/>
              </a:endParaRPr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20DA6AE1-D875-4ACC-824A-57118F01D145}"/>
                </a:ext>
              </a:extLst>
            </p:cNvPr>
            <p:cNvCxnSpPr>
              <a:cxnSpLocks/>
              <a:stCxn id="224" idx="3"/>
              <a:endCxn id="236" idx="0"/>
            </p:cNvCxnSpPr>
            <p:nvPr/>
          </p:nvCxnSpPr>
          <p:spPr>
            <a:xfrm flipH="1">
              <a:off x="3543999" y="1460379"/>
              <a:ext cx="864987" cy="1682309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97AFCDD-EE3E-41D4-8B0A-CA876AAA14F3}"/>
                </a:ext>
              </a:extLst>
            </p:cNvPr>
            <p:cNvCxnSpPr>
              <a:cxnSpLocks/>
              <a:stCxn id="236" idx="4"/>
              <a:endCxn id="228" idx="1"/>
            </p:cNvCxnSpPr>
            <p:nvPr/>
          </p:nvCxnSpPr>
          <p:spPr>
            <a:xfrm>
              <a:off x="3544000" y="3641090"/>
              <a:ext cx="354490" cy="1072165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38D8CF9C-D836-4AFD-8E37-DBD10D9C8711}"/>
                </a:ext>
              </a:extLst>
            </p:cNvPr>
            <p:cNvCxnSpPr>
              <a:cxnSpLocks/>
              <a:stCxn id="224" idx="7"/>
              <a:endCxn id="182" idx="3"/>
            </p:cNvCxnSpPr>
            <p:nvPr/>
          </p:nvCxnSpPr>
          <p:spPr>
            <a:xfrm flipV="1">
              <a:off x="4713269" y="837555"/>
              <a:ext cx="833722" cy="318541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A9458604-0797-4C55-9FCA-306BBACD1BDF}"/>
                </a:ext>
              </a:extLst>
            </p:cNvPr>
            <p:cNvCxnSpPr>
              <a:cxnSpLocks/>
              <a:stCxn id="224" idx="7"/>
              <a:endCxn id="230" idx="2"/>
            </p:cNvCxnSpPr>
            <p:nvPr/>
          </p:nvCxnSpPr>
          <p:spPr>
            <a:xfrm>
              <a:off x="4713269" y="1156096"/>
              <a:ext cx="2478910" cy="67709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F9A587B-4020-4A25-83FD-AE75AA7571E9}"/>
                </a:ext>
              </a:extLst>
            </p:cNvPr>
            <p:cNvCxnSpPr>
              <a:cxnSpLocks/>
              <a:stCxn id="230" idx="5"/>
              <a:endCxn id="188" idx="1"/>
            </p:cNvCxnSpPr>
            <p:nvPr/>
          </p:nvCxnSpPr>
          <p:spPr>
            <a:xfrm>
              <a:off x="7613691" y="1398400"/>
              <a:ext cx="905141" cy="1212186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EB634104-51A9-4424-BA2E-A22395FA837B}"/>
                </a:ext>
              </a:extLst>
            </p:cNvPr>
            <p:cNvCxnSpPr>
              <a:cxnSpLocks/>
              <a:stCxn id="226" idx="0"/>
              <a:endCxn id="188" idx="4"/>
            </p:cNvCxnSpPr>
            <p:nvPr/>
          </p:nvCxnSpPr>
          <p:spPr>
            <a:xfrm flipV="1">
              <a:off x="8529494" y="2719865"/>
              <a:ext cx="34603" cy="1091093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E8C7720F-FEDF-4857-B7A4-30FB33DCCBB6}"/>
                </a:ext>
              </a:extLst>
            </p:cNvPr>
            <p:cNvCxnSpPr>
              <a:cxnSpLocks/>
              <a:stCxn id="226" idx="4"/>
              <a:endCxn id="234" idx="7"/>
            </p:cNvCxnSpPr>
            <p:nvPr/>
          </p:nvCxnSpPr>
          <p:spPr>
            <a:xfrm flipH="1">
              <a:off x="7927696" y="4226346"/>
              <a:ext cx="601798" cy="979213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1A1FFBF-8643-4714-9DF4-D643474138E9}"/>
                </a:ext>
              </a:extLst>
            </p:cNvPr>
            <p:cNvCxnSpPr>
              <a:cxnSpLocks/>
              <a:stCxn id="234" idx="3"/>
              <a:endCxn id="184" idx="6"/>
            </p:cNvCxnSpPr>
            <p:nvPr/>
          </p:nvCxnSpPr>
          <p:spPr>
            <a:xfrm flipH="1">
              <a:off x="5022143" y="5486339"/>
              <a:ext cx="2624773" cy="229109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74D83B0C-8864-4AB1-B6CA-563A70F446FE}"/>
                </a:ext>
              </a:extLst>
            </p:cNvPr>
            <p:cNvCxnSpPr>
              <a:cxnSpLocks/>
              <a:stCxn id="228" idx="4"/>
              <a:endCxn id="184" idx="2"/>
            </p:cNvCxnSpPr>
            <p:nvPr/>
          </p:nvCxnSpPr>
          <p:spPr>
            <a:xfrm>
              <a:off x="4074703" y="5138668"/>
              <a:ext cx="819412" cy="576780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0F5F1D9D-794B-4DC5-AD76-A2F01EAA45AC}"/>
                </a:ext>
              </a:extLst>
            </p:cNvPr>
            <p:cNvCxnSpPr>
              <a:cxnSpLocks/>
              <a:stCxn id="224" idx="4"/>
              <a:endCxn id="228" idx="0"/>
            </p:cNvCxnSpPr>
            <p:nvPr/>
          </p:nvCxnSpPr>
          <p:spPr>
            <a:xfrm flipH="1">
              <a:off x="4074702" y="1523397"/>
              <a:ext cx="486425" cy="3116868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D12FB97C-BA3C-4FDF-997C-D409AECFDBFD}"/>
                </a:ext>
              </a:extLst>
            </p:cNvPr>
            <p:cNvCxnSpPr>
              <a:cxnSpLocks/>
              <a:stCxn id="224" idx="5"/>
              <a:endCxn id="184" idx="1"/>
            </p:cNvCxnSpPr>
            <p:nvPr/>
          </p:nvCxnSpPr>
          <p:spPr>
            <a:xfrm>
              <a:off x="4713269" y="1460379"/>
              <a:ext cx="199596" cy="4209805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BF4ECFB-D50A-44A7-8DAF-1D2E650E8E65}"/>
                </a:ext>
              </a:extLst>
            </p:cNvPr>
            <p:cNvCxnSpPr>
              <a:cxnSpLocks/>
              <a:endCxn id="236" idx="5"/>
            </p:cNvCxnSpPr>
            <p:nvPr/>
          </p:nvCxnSpPr>
          <p:spPr>
            <a:xfrm flipH="1" flipV="1">
              <a:off x="3720212" y="3568100"/>
              <a:ext cx="1157619" cy="2098228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57A568A8-BB46-4157-8186-440BD5C0D646}"/>
                </a:ext>
              </a:extLst>
            </p:cNvPr>
            <p:cNvCxnSpPr>
              <a:cxnSpLocks/>
              <a:stCxn id="234" idx="2"/>
              <a:endCxn id="236" idx="6"/>
            </p:cNvCxnSpPr>
            <p:nvPr/>
          </p:nvCxnSpPr>
          <p:spPr>
            <a:xfrm flipH="1" flipV="1">
              <a:off x="3793201" y="3391889"/>
              <a:ext cx="3795563" cy="1954060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0DD3CB2-C7AE-4752-AF5C-073836781733}"/>
                </a:ext>
              </a:extLst>
            </p:cNvPr>
            <p:cNvCxnSpPr>
              <a:cxnSpLocks/>
              <a:stCxn id="226" idx="2"/>
              <a:endCxn id="236" idx="7"/>
            </p:cNvCxnSpPr>
            <p:nvPr/>
          </p:nvCxnSpPr>
          <p:spPr>
            <a:xfrm flipH="1" flipV="1">
              <a:off x="3720212" y="3215677"/>
              <a:ext cx="4601588" cy="802975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A9F5BC24-8E3F-4CA3-8083-68DD50A78D73}"/>
                </a:ext>
              </a:extLst>
            </p:cNvPr>
            <p:cNvCxnSpPr>
              <a:cxnSpLocks/>
              <a:stCxn id="230" idx="3"/>
              <a:endCxn id="236" idx="7"/>
            </p:cNvCxnSpPr>
            <p:nvPr/>
          </p:nvCxnSpPr>
          <p:spPr>
            <a:xfrm flipH="1">
              <a:off x="3720212" y="1398401"/>
              <a:ext cx="3544287" cy="1817276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EE50D93-A60F-4CEA-ACB7-4F79EA092098}"/>
                </a:ext>
              </a:extLst>
            </p:cNvPr>
            <p:cNvCxnSpPr>
              <a:cxnSpLocks/>
              <a:stCxn id="230" idx="4"/>
              <a:endCxn id="226" idx="1"/>
            </p:cNvCxnSpPr>
            <p:nvPr/>
          </p:nvCxnSpPr>
          <p:spPr>
            <a:xfrm>
              <a:off x="7439095" y="1470720"/>
              <a:ext cx="943537" cy="2401070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4945ABFE-33C1-4A50-AB58-C6A4306C9816}"/>
                </a:ext>
              </a:extLst>
            </p:cNvPr>
            <p:cNvCxnSpPr>
              <a:cxnSpLocks/>
              <a:stCxn id="188" idx="1"/>
              <a:endCxn id="224" idx="6"/>
            </p:cNvCxnSpPr>
            <p:nvPr/>
          </p:nvCxnSpPr>
          <p:spPr>
            <a:xfrm flipH="1" flipV="1">
              <a:off x="4776288" y="1308238"/>
              <a:ext cx="3742545" cy="1302349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8C1E5969-DC7B-4670-A484-AE15F638BED6}"/>
                </a:ext>
              </a:extLst>
            </p:cNvPr>
            <p:cNvCxnSpPr>
              <a:cxnSpLocks/>
              <a:stCxn id="234" idx="0"/>
              <a:endCxn id="230" idx="4"/>
            </p:cNvCxnSpPr>
            <p:nvPr/>
          </p:nvCxnSpPr>
          <p:spPr>
            <a:xfrm flipH="1" flipV="1">
              <a:off x="7439095" y="1470720"/>
              <a:ext cx="348212" cy="3676687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FE66C77C-DC1E-436D-BF12-AF05B926535A}"/>
                </a:ext>
              </a:extLst>
            </p:cNvPr>
            <p:cNvCxnSpPr>
              <a:cxnSpLocks/>
              <a:stCxn id="234" idx="1"/>
              <a:endCxn id="224" idx="5"/>
            </p:cNvCxnSpPr>
            <p:nvPr/>
          </p:nvCxnSpPr>
          <p:spPr>
            <a:xfrm flipH="1" flipV="1">
              <a:off x="4713269" y="1460379"/>
              <a:ext cx="2933647" cy="3745180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DFBCDF80-9658-47E8-AB9D-BBACE066BEBB}"/>
              </a:ext>
            </a:extLst>
          </p:cNvPr>
          <p:cNvGrpSpPr/>
          <p:nvPr/>
        </p:nvGrpSpPr>
        <p:grpSpPr>
          <a:xfrm>
            <a:off x="8630844" y="3193385"/>
            <a:ext cx="941431" cy="1022141"/>
            <a:chOff x="4186365" y="1448904"/>
            <a:chExt cx="3634620" cy="3946225"/>
          </a:xfrm>
          <a:noFill/>
        </p:grpSpPr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6D88E0A5-056A-4573-82E7-8654E0D41F52}"/>
                </a:ext>
              </a:extLst>
            </p:cNvPr>
            <p:cNvGrpSpPr/>
            <p:nvPr/>
          </p:nvGrpSpPr>
          <p:grpSpPr>
            <a:xfrm>
              <a:off x="5490775" y="4405535"/>
              <a:ext cx="363171" cy="363169"/>
              <a:chOff x="12338847" y="3736105"/>
              <a:chExt cx="410503" cy="410501"/>
            </a:xfrm>
            <a:grpFill/>
          </p:grpSpPr>
          <p:sp>
            <p:nvSpPr>
              <p:cNvPr id="287" name="Oval 286">
                <a:extLst>
                  <a:ext uri="{FF2B5EF4-FFF2-40B4-BE49-F238E27FC236}">
                    <a16:creationId xmlns:a16="http://schemas.microsoft.com/office/drawing/2014/main" id="{6D584F4F-6C3D-4FBA-B4C5-425BE95978DC}"/>
                  </a:ext>
                </a:extLst>
              </p:cNvPr>
              <p:cNvSpPr/>
              <p:nvPr/>
            </p:nvSpPr>
            <p:spPr bwMode="auto">
              <a:xfrm>
                <a:off x="12338847" y="3736105"/>
                <a:ext cx="410503" cy="410501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88" name="directory_2">
                <a:extLst>
                  <a:ext uri="{FF2B5EF4-FFF2-40B4-BE49-F238E27FC236}">
                    <a16:creationId xmlns:a16="http://schemas.microsoft.com/office/drawing/2014/main" id="{DCF3D5AC-9095-41AF-BC56-2C2587B7568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2457549" y="3854431"/>
                <a:ext cx="173099" cy="173851"/>
              </a:xfrm>
              <a:custGeom>
                <a:avLst/>
                <a:gdLst>
                  <a:gd name="T0" fmla="*/ 91 w 317"/>
                  <a:gd name="T1" fmla="*/ 135 h 318"/>
                  <a:gd name="T2" fmla="*/ 126 w 317"/>
                  <a:gd name="T3" fmla="*/ 100 h 318"/>
                  <a:gd name="T4" fmla="*/ 162 w 317"/>
                  <a:gd name="T5" fmla="*/ 135 h 318"/>
                  <a:gd name="T6" fmla="*/ 126 w 317"/>
                  <a:gd name="T7" fmla="*/ 170 h 318"/>
                  <a:gd name="T8" fmla="*/ 91 w 317"/>
                  <a:gd name="T9" fmla="*/ 135 h 318"/>
                  <a:gd name="T10" fmla="*/ 190 w 317"/>
                  <a:gd name="T11" fmla="*/ 234 h 318"/>
                  <a:gd name="T12" fmla="*/ 126 w 317"/>
                  <a:gd name="T13" fmla="*/ 170 h 318"/>
                  <a:gd name="T14" fmla="*/ 63 w 317"/>
                  <a:gd name="T15" fmla="*/ 234 h 318"/>
                  <a:gd name="T16" fmla="*/ 0 w 317"/>
                  <a:gd name="T17" fmla="*/ 284 h 318"/>
                  <a:gd name="T18" fmla="*/ 34 w 317"/>
                  <a:gd name="T19" fmla="*/ 318 h 318"/>
                  <a:gd name="T20" fmla="*/ 283 w 317"/>
                  <a:gd name="T21" fmla="*/ 318 h 318"/>
                  <a:gd name="T22" fmla="*/ 317 w 317"/>
                  <a:gd name="T23" fmla="*/ 284 h 318"/>
                  <a:gd name="T24" fmla="*/ 317 w 317"/>
                  <a:gd name="T25" fmla="*/ 35 h 318"/>
                  <a:gd name="T26" fmla="*/ 283 w 317"/>
                  <a:gd name="T27" fmla="*/ 1 h 318"/>
                  <a:gd name="T28" fmla="*/ 34 w 317"/>
                  <a:gd name="T29" fmla="*/ 1 h 318"/>
                  <a:gd name="T30" fmla="*/ 0 w 317"/>
                  <a:gd name="T31" fmla="*/ 35 h 318"/>
                  <a:gd name="T32" fmla="*/ 0 w 317"/>
                  <a:gd name="T33" fmla="*/ 284 h 318"/>
                  <a:gd name="T34" fmla="*/ 239 w 317"/>
                  <a:gd name="T35" fmla="*/ 318 h 318"/>
                  <a:gd name="T36" fmla="*/ 239 w 317"/>
                  <a:gd name="T37" fmla="*/ 0 h 318"/>
                  <a:gd name="T38" fmla="*/ 239 w 317"/>
                  <a:gd name="T39" fmla="*/ 107 h 318"/>
                  <a:gd name="T40" fmla="*/ 317 w 317"/>
                  <a:gd name="T41" fmla="*/ 107 h 318"/>
                  <a:gd name="T42" fmla="*/ 239 w 317"/>
                  <a:gd name="T43" fmla="*/ 212 h 318"/>
                  <a:gd name="T44" fmla="*/ 317 w 317"/>
                  <a:gd name="T45" fmla="*/ 21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7" h="318">
                    <a:moveTo>
                      <a:pt x="91" y="135"/>
                    </a:moveTo>
                    <a:cubicBezTo>
                      <a:pt x="91" y="115"/>
                      <a:pt x="107" y="100"/>
                      <a:pt x="126" y="100"/>
                    </a:cubicBezTo>
                    <a:cubicBezTo>
                      <a:pt x="146" y="100"/>
                      <a:pt x="162" y="115"/>
                      <a:pt x="162" y="135"/>
                    </a:cubicBezTo>
                    <a:cubicBezTo>
                      <a:pt x="162" y="154"/>
                      <a:pt x="146" y="170"/>
                      <a:pt x="126" y="170"/>
                    </a:cubicBezTo>
                    <a:cubicBezTo>
                      <a:pt x="107" y="170"/>
                      <a:pt x="91" y="154"/>
                      <a:pt x="91" y="135"/>
                    </a:cubicBezTo>
                    <a:close/>
                    <a:moveTo>
                      <a:pt x="190" y="234"/>
                    </a:moveTo>
                    <a:cubicBezTo>
                      <a:pt x="190" y="198"/>
                      <a:pt x="161" y="170"/>
                      <a:pt x="126" y="170"/>
                    </a:cubicBezTo>
                    <a:cubicBezTo>
                      <a:pt x="92" y="170"/>
                      <a:pt x="63" y="198"/>
                      <a:pt x="63" y="234"/>
                    </a:cubicBezTo>
                    <a:moveTo>
                      <a:pt x="0" y="284"/>
                    </a:moveTo>
                    <a:cubicBezTo>
                      <a:pt x="0" y="303"/>
                      <a:pt x="15" y="318"/>
                      <a:pt x="34" y="318"/>
                    </a:cubicBezTo>
                    <a:cubicBezTo>
                      <a:pt x="283" y="318"/>
                      <a:pt x="283" y="318"/>
                      <a:pt x="283" y="318"/>
                    </a:cubicBezTo>
                    <a:cubicBezTo>
                      <a:pt x="301" y="318"/>
                      <a:pt x="317" y="303"/>
                      <a:pt x="317" y="284"/>
                    </a:cubicBezTo>
                    <a:cubicBezTo>
                      <a:pt x="317" y="35"/>
                      <a:pt x="317" y="35"/>
                      <a:pt x="317" y="35"/>
                    </a:cubicBezTo>
                    <a:cubicBezTo>
                      <a:pt x="317" y="16"/>
                      <a:pt x="301" y="1"/>
                      <a:pt x="283" y="1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15" y="1"/>
                      <a:pt x="0" y="16"/>
                      <a:pt x="0" y="35"/>
                    </a:cubicBezTo>
                    <a:lnTo>
                      <a:pt x="0" y="284"/>
                    </a:lnTo>
                    <a:close/>
                    <a:moveTo>
                      <a:pt x="239" y="318"/>
                    </a:moveTo>
                    <a:cubicBezTo>
                      <a:pt x="239" y="0"/>
                      <a:pt x="239" y="0"/>
                      <a:pt x="239" y="0"/>
                    </a:cubicBezTo>
                    <a:moveTo>
                      <a:pt x="239" y="107"/>
                    </a:moveTo>
                    <a:cubicBezTo>
                      <a:pt x="317" y="107"/>
                      <a:pt x="317" y="107"/>
                      <a:pt x="317" y="107"/>
                    </a:cubicBezTo>
                    <a:moveTo>
                      <a:pt x="239" y="212"/>
                    </a:moveTo>
                    <a:cubicBezTo>
                      <a:pt x="317" y="212"/>
                      <a:pt x="317" y="212"/>
                      <a:pt x="317" y="2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>
                  <a:defRPr/>
                </a:pPr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73F98EB1-CD7E-4BA4-ABA1-CED6C0787E7E}"/>
                </a:ext>
              </a:extLst>
            </p:cNvPr>
            <p:cNvGrpSpPr/>
            <p:nvPr/>
          </p:nvGrpSpPr>
          <p:grpSpPr>
            <a:xfrm>
              <a:off x="4909378" y="2039662"/>
              <a:ext cx="363171" cy="363169"/>
              <a:chOff x="4952196" y="1976770"/>
              <a:chExt cx="363171" cy="363169"/>
            </a:xfrm>
            <a:grpFill/>
          </p:grpSpPr>
          <p:sp>
            <p:nvSpPr>
              <p:cNvPr id="285" name="Oval 284">
                <a:extLst>
                  <a:ext uri="{FF2B5EF4-FFF2-40B4-BE49-F238E27FC236}">
                    <a16:creationId xmlns:a16="http://schemas.microsoft.com/office/drawing/2014/main" id="{FA9156E2-BF5F-4910-A504-10FF0A2B0613}"/>
                  </a:ext>
                </a:extLst>
              </p:cNvPr>
              <p:cNvSpPr/>
              <p:nvPr/>
            </p:nvSpPr>
            <p:spPr bwMode="auto">
              <a:xfrm>
                <a:off x="4952196" y="1976770"/>
                <a:ext cx="363171" cy="363169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86" name="mail">
                <a:extLst>
                  <a:ext uri="{FF2B5EF4-FFF2-40B4-BE49-F238E27FC236}">
                    <a16:creationId xmlns:a16="http://schemas.microsoft.com/office/drawing/2014/main" id="{AE43B815-76B4-497D-83E6-05C35293340E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046560" y="2106023"/>
                <a:ext cx="174439" cy="104665"/>
              </a:xfrm>
              <a:custGeom>
                <a:avLst/>
                <a:gdLst>
                  <a:gd name="T0" fmla="*/ 245 w 245"/>
                  <a:gd name="T1" fmla="*/ 75 h 147"/>
                  <a:gd name="T2" fmla="*/ 245 w 245"/>
                  <a:gd name="T3" fmla="*/ 147 h 147"/>
                  <a:gd name="T4" fmla="*/ 0 w 245"/>
                  <a:gd name="T5" fmla="*/ 147 h 147"/>
                  <a:gd name="T6" fmla="*/ 0 w 245"/>
                  <a:gd name="T7" fmla="*/ 0 h 147"/>
                  <a:gd name="T8" fmla="*/ 245 w 245"/>
                  <a:gd name="T9" fmla="*/ 0 h 147"/>
                  <a:gd name="T10" fmla="*/ 245 w 245"/>
                  <a:gd name="T11" fmla="*/ 75 h 147"/>
                  <a:gd name="T12" fmla="*/ 0 w 245"/>
                  <a:gd name="T13" fmla="*/ 0 h 147"/>
                  <a:gd name="T14" fmla="*/ 123 w 245"/>
                  <a:gd name="T15" fmla="*/ 73 h 147"/>
                  <a:gd name="T16" fmla="*/ 245 w 245"/>
                  <a:gd name="T17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5" h="147">
                    <a:moveTo>
                      <a:pt x="245" y="75"/>
                    </a:moveTo>
                    <a:lnTo>
                      <a:pt x="245" y="147"/>
                    </a:lnTo>
                    <a:lnTo>
                      <a:pt x="0" y="147"/>
                    </a:lnTo>
                    <a:lnTo>
                      <a:pt x="0" y="0"/>
                    </a:lnTo>
                    <a:lnTo>
                      <a:pt x="245" y="0"/>
                    </a:lnTo>
                    <a:lnTo>
                      <a:pt x="245" y="75"/>
                    </a:lnTo>
                    <a:moveTo>
                      <a:pt x="0" y="0"/>
                    </a:moveTo>
                    <a:lnTo>
                      <a:pt x="123" y="73"/>
                    </a:lnTo>
                    <a:lnTo>
                      <a:pt x="245" y="0"/>
                    </a:ln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>
                  <a:defRPr/>
                </a:pPr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06A58C03-F692-4FCB-BFBF-917680A4B93D}"/>
                </a:ext>
              </a:extLst>
            </p:cNvPr>
            <p:cNvGrpSpPr/>
            <p:nvPr/>
          </p:nvGrpSpPr>
          <p:grpSpPr>
            <a:xfrm>
              <a:off x="4382259" y="3691181"/>
              <a:ext cx="559320" cy="559317"/>
              <a:chOff x="13761047" y="3611693"/>
              <a:chExt cx="632216" cy="632213"/>
            </a:xfrm>
            <a:grpFill/>
          </p:grpSpPr>
          <p:sp>
            <p:nvSpPr>
              <p:cNvPr id="283" name="Oval 282">
                <a:extLst>
                  <a:ext uri="{FF2B5EF4-FFF2-40B4-BE49-F238E27FC236}">
                    <a16:creationId xmlns:a16="http://schemas.microsoft.com/office/drawing/2014/main" id="{60633366-D4AA-4D3D-98AA-4240DAD63900}"/>
                  </a:ext>
                </a:extLst>
              </p:cNvPr>
              <p:cNvSpPr/>
              <p:nvPr/>
            </p:nvSpPr>
            <p:spPr bwMode="auto">
              <a:xfrm>
                <a:off x="13761047" y="3611693"/>
                <a:ext cx="632216" cy="632213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84" name="calendar_4">
                <a:extLst>
                  <a:ext uri="{FF2B5EF4-FFF2-40B4-BE49-F238E27FC236}">
                    <a16:creationId xmlns:a16="http://schemas.microsoft.com/office/drawing/2014/main" id="{A0BC0C0B-F749-41B7-A000-30DEF6700BBB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3937413" y="3793787"/>
                <a:ext cx="279483" cy="268026"/>
              </a:xfrm>
              <a:custGeom>
                <a:avLst/>
                <a:gdLst>
                  <a:gd name="T0" fmla="*/ 244 w 244"/>
                  <a:gd name="T1" fmla="*/ 135 h 234"/>
                  <a:gd name="T2" fmla="*/ 244 w 244"/>
                  <a:gd name="T3" fmla="*/ 234 h 234"/>
                  <a:gd name="T4" fmla="*/ 0 w 244"/>
                  <a:gd name="T5" fmla="*/ 234 h 234"/>
                  <a:gd name="T6" fmla="*/ 0 w 244"/>
                  <a:gd name="T7" fmla="*/ 24 h 234"/>
                  <a:gd name="T8" fmla="*/ 244 w 244"/>
                  <a:gd name="T9" fmla="*/ 24 h 234"/>
                  <a:gd name="T10" fmla="*/ 244 w 244"/>
                  <a:gd name="T11" fmla="*/ 135 h 234"/>
                  <a:gd name="T12" fmla="*/ 0 w 244"/>
                  <a:gd name="T13" fmla="*/ 72 h 234"/>
                  <a:gd name="T14" fmla="*/ 244 w 244"/>
                  <a:gd name="T15" fmla="*/ 72 h 234"/>
                  <a:gd name="T16" fmla="*/ 50 w 244"/>
                  <a:gd name="T17" fmla="*/ 0 h 234"/>
                  <a:gd name="T18" fmla="*/ 50 w 244"/>
                  <a:gd name="T19" fmla="*/ 50 h 234"/>
                  <a:gd name="T20" fmla="*/ 195 w 244"/>
                  <a:gd name="T21" fmla="*/ 0 h 234"/>
                  <a:gd name="T22" fmla="*/ 195 w 244"/>
                  <a:gd name="T23" fmla="*/ 5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4" h="234">
                    <a:moveTo>
                      <a:pt x="244" y="135"/>
                    </a:moveTo>
                    <a:lnTo>
                      <a:pt x="244" y="234"/>
                    </a:lnTo>
                    <a:lnTo>
                      <a:pt x="0" y="234"/>
                    </a:lnTo>
                    <a:lnTo>
                      <a:pt x="0" y="24"/>
                    </a:lnTo>
                    <a:lnTo>
                      <a:pt x="244" y="24"/>
                    </a:lnTo>
                    <a:lnTo>
                      <a:pt x="244" y="135"/>
                    </a:lnTo>
                    <a:moveTo>
                      <a:pt x="0" y="72"/>
                    </a:moveTo>
                    <a:lnTo>
                      <a:pt x="244" y="72"/>
                    </a:lnTo>
                    <a:moveTo>
                      <a:pt x="50" y="0"/>
                    </a:moveTo>
                    <a:lnTo>
                      <a:pt x="50" y="50"/>
                    </a:lnTo>
                    <a:moveTo>
                      <a:pt x="195" y="0"/>
                    </a:moveTo>
                    <a:lnTo>
                      <a:pt x="195" y="50"/>
                    </a:ln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>
                  <a:defRPr/>
                </a:pPr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6F9838C5-09D5-40D3-85CD-5812D3E10F16}"/>
                </a:ext>
              </a:extLst>
            </p:cNvPr>
            <p:cNvGrpSpPr>
              <a:grpSpLocks/>
            </p:cNvGrpSpPr>
            <p:nvPr/>
          </p:nvGrpSpPr>
          <p:grpSpPr>
            <a:xfrm>
              <a:off x="7110271" y="4023388"/>
              <a:ext cx="563733" cy="563732"/>
              <a:chOff x="13803529" y="3916500"/>
              <a:chExt cx="745835" cy="745835"/>
            </a:xfrm>
            <a:grpFill/>
          </p:grpSpPr>
          <p:sp>
            <p:nvSpPr>
              <p:cNvPr id="281" name="Oval 280">
                <a:extLst>
                  <a:ext uri="{FF2B5EF4-FFF2-40B4-BE49-F238E27FC236}">
                    <a16:creationId xmlns:a16="http://schemas.microsoft.com/office/drawing/2014/main" id="{539EA560-A60D-40FA-881D-6E5380B6C72F}"/>
                  </a:ext>
                </a:extLst>
              </p:cNvPr>
              <p:cNvSpPr/>
              <p:nvPr/>
            </p:nvSpPr>
            <p:spPr bwMode="auto">
              <a:xfrm>
                <a:off x="13803529" y="3916500"/>
                <a:ext cx="745835" cy="745835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82" name="Freeform 5">
                <a:extLst>
                  <a:ext uri="{FF2B5EF4-FFF2-40B4-BE49-F238E27FC236}">
                    <a16:creationId xmlns:a16="http://schemas.microsoft.com/office/drawing/2014/main" id="{6D35DAF9-762E-4C1A-BD92-AA89B95ACE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8036" y="4138595"/>
                <a:ext cx="356822" cy="301644"/>
              </a:xfrm>
              <a:custGeom>
                <a:avLst/>
                <a:gdLst>
                  <a:gd name="T0" fmla="*/ 110 w 349"/>
                  <a:gd name="T1" fmla="*/ 142 h 296"/>
                  <a:gd name="T2" fmla="*/ 174 w 349"/>
                  <a:gd name="T3" fmla="*/ 78 h 296"/>
                  <a:gd name="T4" fmla="*/ 238 w 349"/>
                  <a:gd name="T5" fmla="*/ 142 h 296"/>
                  <a:gd name="T6" fmla="*/ 174 w 349"/>
                  <a:gd name="T7" fmla="*/ 206 h 296"/>
                  <a:gd name="T8" fmla="*/ 110 w 349"/>
                  <a:gd name="T9" fmla="*/ 142 h 296"/>
                  <a:gd name="T10" fmla="*/ 264 w 349"/>
                  <a:gd name="T11" fmla="*/ 296 h 296"/>
                  <a:gd name="T12" fmla="*/ 174 w 349"/>
                  <a:gd name="T13" fmla="*/ 207 h 296"/>
                  <a:gd name="T14" fmla="*/ 85 w 349"/>
                  <a:gd name="T15" fmla="*/ 296 h 296"/>
                  <a:gd name="T16" fmla="*/ 56 w 349"/>
                  <a:gd name="T17" fmla="*/ 80 h 296"/>
                  <a:gd name="T18" fmla="*/ 96 w 349"/>
                  <a:gd name="T19" fmla="*/ 40 h 296"/>
                  <a:gd name="T20" fmla="*/ 56 w 349"/>
                  <a:gd name="T21" fmla="*/ 0 h 296"/>
                  <a:gd name="T22" fmla="*/ 16 w 349"/>
                  <a:gd name="T23" fmla="*/ 40 h 296"/>
                  <a:gd name="T24" fmla="*/ 56 w 349"/>
                  <a:gd name="T25" fmla="*/ 80 h 296"/>
                  <a:gd name="T26" fmla="*/ 111 w 349"/>
                  <a:gd name="T27" fmla="*/ 136 h 296"/>
                  <a:gd name="T28" fmla="*/ 56 w 349"/>
                  <a:gd name="T29" fmla="*/ 81 h 296"/>
                  <a:gd name="T30" fmla="*/ 0 w 349"/>
                  <a:gd name="T31" fmla="*/ 136 h 296"/>
                  <a:gd name="T32" fmla="*/ 293 w 349"/>
                  <a:gd name="T33" fmla="*/ 80 h 296"/>
                  <a:gd name="T34" fmla="*/ 333 w 349"/>
                  <a:gd name="T35" fmla="*/ 40 h 296"/>
                  <a:gd name="T36" fmla="*/ 293 w 349"/>
                  <a:gd name="T37" fmla="*/ 0 h 296"/>
                  <a:gd name="T38" fmla="*/ 253 w 349"/>
                  <a:gd name="T39" fmla="*/ 40 h 296"/>
                  <a:gd name="T40" fmla="*/ 293 w 349"/>
                  <a:gd name="T41" fmla="*/ 80 h 296"/>
                  <a:gd name="T42" fmla="*/ 349 w 349"/>
                  <a:gd name="T43" fmla="*/ 136 h 296"/>
                  <a:gd name="T44" fmla="*/ 293 w 349"/>
                  <a:gd name="T45" fmla="*/ 81 h 296"/>
                  <a:gd name="T46" fmla="*/ 237 w 349"/>
                  <a:gd name="T47" fmla="*/ 136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9" h="296">
                    <a:moveTo>
                      <a:pt x="110" y="142"/>
                    </a:moveTo>
                    <a:cubicBezTo>
                      <a:pt x="110" y="107"/>
                      <a:pt x="139" y="78"/>
                      <a:pt x="174" y="78"/>
                    </a:cubicBezTo>
                    <a:cubicBezTo>
                      <a:pt x="210" y="78"/>
                      <a:pt x="238" y="107"/>
                      <a:pt x="238" y="142"/>
                    </a:cubicBezTo>
                    <a:cubicBezTo>
                      <a:pt x="238" y="177"/>
                      <a:pt x="210" y="206"/>
                      <a:pt x="174" y="206"/>
                    </a:cubicBezTo>
                    <a:cubicBezTo>
                      <a:pt x="139" y="206"/>
                      <a:pt x="110" y="177"/>
                      <a:pt x="110" y="142"/>
                    </a:cubicBezTo>
                    <a:close/>
                    <a:moveTo>
                      <a:pt x="264" y="296"/>
                    </a:moveTo>
                    <a:cubicBezTo>
                      <a:pt x="264" y="247"/>
                      <a:pt x="224" y="207"/>
                      <a:pt x="174" y="207"/>
                    </a:cubicBezTo>
                    <a:cubicBezTo>
                      <a:pt x="125" y="207"/>
                      <a:pt x="85" y="247"/>
                      <a:pt x="85" y="296"/>
                    </a:cubicBezTo>
                    <a:moveTo>
                      <a:pt x="56" y="80"/>
                    </a:moveTo>
                    <a:cubicBezTo>
                      <a:pt x="78" y="80"/>
                      <a:pt x="96" y="62"/>
                      <a:pt x="96" y="40"/>
                    </a:cubicBezTo>
                    <a:cubicBezTo>
                      <a:pt x="96" y="18"/>
                      <a:pt x="78" y="0"/>
                      <a:pt x="56" y="0"/>
                    </a:cubicBezTo>
                    <a:cubicBezTo>
                      <a:pt x="34" y="0"/>
                      <a:pt x="16" y="18"/>
                      <a:pt x="16" y="40"/>
                    </a:cubicBezTo>
                    <a:cubicBezTo>
                      <a:pt x="16" y="62"/>
                      <a:pt x="34" y="80"/>
                      <a:pt x="56" y="80"/>
                    </a:cubicBezTo>
                    <a:close/>
                    <a:moveTo>
                      <a:pt x="111" y="136"/>
                    </a:moveTo>
                    <a:cubicBezTo>
                      <a:pt x="111" y="106"/>
                      <a:pt x="86" y="81"/>
                      <a:pt x="56" y="81"/>
                    </a:cubicBezTo>
                    <a:cubicBezTo>
                      <a:pt x="25" y="81"/>
                      <a:pt x="0" y="106"/>
                      <a:pt x="0" y="136"/>
                    </a:cubicBezTo>
                    <a:moveTo>
                      <a:pt x="293" y="80"/>
                    </a:moveTo>
                    <a:cubicBezTo>
                      <a:pt x="315" y="80"/>
                      <a:pt x="333" y="62"/>
                      <a:pt x="333" y="40"/>
                    </a:cubicBezTo>
                    <a:cubicBezTo>
                      <a:pt x="333" y="18"/>
                      <a:pt x="315" y="0"/>
                      <a:pt x="293" y="0"/>
                    </a:cubicBezTo>
                    <a:cubicBezTo>
                      <a:pt x="271" y="0"/>
                      <a:pt x="253" y="18"/>
                      <a:pt x="253" y="40"/>
                    </a:cubicBezTo>
                    <a:cubicBezTo>
                      <a:pt x="253" y="62"/>
                      <a:pt x="271" y="80"/>
                      <a:pt x="293" y="80"/>
                    </a:cubicBezTo>
                    <a:close/>
                    <a:moveTo>
                      <a:pt x="349" y="136"/>
                    </a:moveTo>
                    <a:cubicBezTo>
                      <a:pt x="349" y="106"/>
                      <a:pt x="324" y="81"/>
                      <a:pt x="293" y="81"/>
                    </a:cubicBezTo>
                    <a:cubicBezTo>
                      <a:pt x="262" y="81"/>
                      <a:pt x="237" y="106"/>
                      <a:pt x="237" y="136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>
                  <a:defRPr/>
                </a:pPr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3FB86664-ED0D-4CD7-BAF4-BA31AF029865}"/>
                </a:ext>
              </a:extLst>
            </p:cNvPr>
            <p:cNvGrpSpPr/>
            <p:nvPr/>
          </p:nvGrpSpPr>
          <p:grpSpPr>
            <a:xfrm>
              <a:off x="4186365" y="2753125"/>
              <a:ext cx="468106" cy="468106"/>
              <a:chOff x="3968201" y="2753125"/>
              <a:chExt cx="468106" cy="468106"/>
            </a:xfrm>
            <a:grpFill/>
          </p:grpSpPr>
          <p:sp>
            <p:nvSpPr>
              <p:cNvPr id="279" name="Oval 278">
                <a:extLst>
                  <a:ext uri="{FF2B5EF4-FFF2-40B4-BE49-F238E27FC236}">
                    <a16:creationId xmlns:a16="http://schemas.microsoft.com/office/drawing/2014/main" id="{4A53B3DF-623B-423E-949F-23ED9B5A8CFB}"/>
                  </a:ext>
                </a:extLst>
              </p:cNvPr>
              <p:cNvSpPr/>
              <p:nvPr/>
            </p:nvSpPr>
            <p:spPr bwMode="auto">
              <a:xfrm>
                <a:off x="3968201" y="2753125"/>
                <a:ext cx="468106" cy="468106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80" name="Freeform 5">
                <a:extLst>
                  <a:ext uri="{FF2B5EF4-FFF2-40B4-BE49-F238E27FC236}">
                    <a16:creationId xmlns:a16="http://schemas.microsoft.com/office/drawing/2014/main" id="{6F461E90-B3A8-4769-B4B6-F345FE7097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31735" y="2908395"/>
                <a:ext cx="141025" cy="157570"/>
              </a:xfrm>
              <a:custGeom>
                <a:avLst/>
                <a:gdLst>
                  <a:gd name="T0" fmla="*/ 48 w 246"/>
                  <a:gd name="T1" fmla="*/ 76 h 275"/>
                  <a:gd name="T2" fmla="*/ 124 w 246"/>
                  <a:gd name="T3" fmla="*/ 0 h 275"/>
                  <a:gd name="T4" fmla="*/ 201 w 246"/>
                  <a:gd name="T5" fmla="*/ 76 h 275"/>
                  <a:gd name="T6" fmla="*/ 124 w 246"/>
                  <a:gd name="T7" fmla="*/ 152 h 275"/>
                  <a:gd name="T8" fmla="*/ 48 w 246"/>
                  <a:gd name="T9" fmla="*/ 76 h 275"/>
                  <a:gd name="T10" fmla="*/ 246 w 246"/>
                  <a:gd name="T11" fmla="*/ 275 h 275"/>
                  <a:gd name="T12" fmla="*/ 123 w 246"/>
                  <a:gd name="T13" fmla="*/ 152 h 275"/>
                  <a:gd name="T14" fmla="*/ 0 w 246"/>
                  <a:gd name="T15" fmla="*/ 275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275">
                    <a:moveTo>
                      <a:pt x="48" y="76"/>
                    </a:moveTo>
                    <a:cubicBezTo>
                      <a:pt x="48" y="34"/>
                      <a:pt x="82" y="0"/>
                      <a:pt x="124" y="0"/>
                    </a:cubicBezTo>
                    <a:cubicBezTo>
                      <a:pt x="166" y="0"/>
                      <a:pt x="201" y="34"/>
                      <a:pt x="201" y="76"/>
                    </a:cubicBezTo>
                    <a:cubicBezTo>
                      <a:pt x="201" y="118"/>
                      <a:pt x="166" y="152"/>
                      <a:pt x="124" y="152"/>
                    </a:cubicBezTo>
                    <a:cubicBezTo>
                      <a:pt x="82" y="152"/>
                      <a:pt x="48" y="118"/>
                      <a:pt x="48" y="76"/>
                    </a:cubicBezTo>
                    <a:close/>
                    <a:moveTo>
                      <a:pt x="246" y="275"/>
                    </a:moveTo>
                    <a:cubicBezTo>
                      <a:pt x="246" y="207"/>
                      <a:pt x="191" y="152"/>
                      <a:pt x="123" y="152"/>
                    </a:cubicBezTo>
                    <a:cubicBezTo>
                      <a:pt x="55" y="152"/>
                      <a:pt x="0" y="207"/>
                      <a:pt x="0" y="275"/>
                    </a:cubicBezTo>
                  </a:path>
                </a:pathLst>
              </a:custGeom>
              <a:grpFill/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>
                  <a:defRPr/>
                </a:pPr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36A9AEBB-ECEA-46B6-A4E9-C57122ADC917}"/>
                </a:ext>
              </a:extLst>
            </p:cNvPr>
            <p:cNvGrpSpPr/>
            <p:nvPr/>
          </p:nvGrpSpPr>
          <p:grpSpPr>
            <a:xfrm>
              <a:off x="7508941" y="3291702"/>
              <a:ext cx="312044" cy="312044"/>
              <a:chOff x="13200683" y="3102397"/>
              <a:chExt cx="283224" cy="283224"/>
            </a:xfrm>
            <a:grpFill/>
          </p:grpSpPr>
          <p:sp>
            <p:nvSpPr>
              <p:cNvPr id="277" name="Oval 276">
                <a:extLst>
                  <a:ext uri="{FF2B5EF4-FFF2-40B4-BE49-F238E27FC236}">
                    <a16:creationId xmlns:a16="http://schemas.microsoft.com/office/drawing/2014/main" id="{3D9E69D4-CB92-4DF4-AF7B-C6A91F76503A}"/>
                  </a:ext>
                </a:extLst>
              </p:cNvPr>
              <p:cNvSpPr/>
              <p:nvPr/>
            </p:nvSpPr>
            <p:spPr bwMode="auto">
              <a:xfrm>
                <a:off x="13200683" y="3102397"/>
                <a:ext cx="283224" cy="283224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78" name="bag">
                <a:extLst>
                  <a:ext uri="{FF2B5EF4-FFF2-40B4-BE49-F238E27FC236}">
                    <a16:creationId xmlns:a16="http://schemas.microsoft.com/office/drawing/2014/main" id="{8BD4E105-B70E-4FD1-8E3E-535A4DD992B9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3292075" y="3181615"/>
                <a:ext cx="100441" cy="124789"/>
              </a:xfrm>
              <a:custGeom>
                <a:avLst/>
                <a:gdLst>
                  <a:gd name="T0" fmla="*/ 47 w 275"/>
                  <a:gd name="T1" fmla="*/ 91 h 340"/>
                  <a:gd name="T2" fmla="*/ 47 w 275"/>
                  <a:gd name="T3" fmla="*/ 57 h 340"/>
                  <a:gd name="T4" fmla="*/ 104 w 275"/>
                  <a:gd name="T5" fmla="*/ 0 h 340"/>
                  <a:gd name="T6" fmla="*/ 161 w 275"/>
                  <a:gd name="T7" fmla="*/ 57 h 340"/>
                  <a:gd name="T8" fmla="*/ 161 w 275"/>
                  <a:gd name="T9" fmla="*/ 91 h 340"/>
                  <a:gd name="T10" fmla="*/ 227 w 275"/>
                  <a:gd name="T11" fmla="*/ 91 h 340"/>
                  <a:gd name="T12" fmla="*/ 227 w 275"/>
                  <a:gd name="T13" fmla="*/ 57 h 340"/>
                  <a:gd name="T14" fmla="*/ 170 w 275"/>
                  <a:gd name="T15" fmla="*/ 0 h 340"/>
                  <a:gd name="T16" fmla="*/ 137 w 275"/>
                  <a:gd name="T17" fmla="*/ 11 h 340"/>
                  <a:gd name="T18" fmla="*/ 203 w 275"/>
                  <a:gd name="T19" fmla="*/ 91 h 340"/>
                  <a:gd name="T20" fmla="*/ 202 w 275"/>
                  <a:gd name="T21" fmla="*/ 303 h 340"/>
                  <a:gd name="T22" fmla="*/ 239 w 275"/>
                  <a:gd name="T23" fmla="*/ 340 h 340"/>
                  <a:gd name="T24" fmla="*/ 275 w 275"/>
                  <a:gd name="T25" fmla="*/ 303 h 340"/>
                  <a:gd name="T26" fmla="*/ 275 w 275"/>
                  <a:gd name="T27" fmla="*/ 91 h 340"/>
                  <a:gd name="T28" fmla="*/ 0 w 275"/>
                  <a:gd name="T29" fmla="*/ 91 h 340"/>
                  <a:gd name="T30" fmla="*/ 0 w 275"/>
                  <a:gd name="T31" fmla="*/ 303 h 340"/>
                  <a:gd name="T32" fmla="*/ 37 w 275"/>
                  <a:gd name="T33" fmla="*/ 340 h 340"/>
                  <a:gd name="T34" fmla="*/ 239 w 275"/>
                  <a:gd name="T35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5" h="340">
                    <a:moveTo>
                      <a:pt x="47" y="91"/>
                    </a:moveTo>
                    <a:cubicBezTo>
                      <a:pt x="47" y="57"/>
                      <a:pt x="47" y="57"/>
                      <a:pt x="47" y="57"/>
                    </a:cubicBezTo>
                    <a:cubicBezTo>
                      <a:pt x="47" y="26"/>
                      <a:pt x="72" y="0"/>
                      <a:pt x="104" y="0"/>
                    </a:cubicBezTo>
                    <a:cubicBezTo>
                      <a:pt x="135" y="0"/>
                      <a:pt x="161" y="26"/>
                      <a:pt x="161" y="57"/>
                    </a:cubicBezTo>
                    <a:cubicBezTo>
                      <a:pt x="161" y="91"/>
                      <a:pt x="161" y="91"/>
                      <a:pt x="161" y="91"/>
                    </a:cubicBezTo>
                    <a:moveTo>
                      <a:pt x="227" y="91"/>
                    </a:moveTo>
                    <a:cubicBezTo>
                      <a:pt x="227" y="57"/>
                      <a:pt x="227" y="57"/>
                      <a:pt x="227" y="57"/>
                    </a:cubicBezTo>
                    <a:cubicBezTo>
                      <a:pt x="227" y="26"/>
                      <a:pt x="202" y="0"/>
                      <a:pt x="170" y="0"/>
                    </a:cubicBezTo>
                    <a:cubicBezTo>
                      <a:pt x="159" y="0"/>
                      <a:pt x="146" y="6"/>
                      <a:pt x="137" y="11"/>
                    </a:cubicBezTo>
                    <a:moveTo>
                      <a:pt x="203" y="91"/>
                    </a:moveTo>
                    <a:cubicBezTo>
                      <a:pt x="202" y="303"/>
                      <a:pt x="202" y="303"/>
                      <a:pt x="202" y="303"/>
                    </a:cubicBezTo>
                    <a:cubicBezTo>
                      <a:pt x="202" y="323"/>
                      <a:pt x="219" y="340"/>
                      <a:pt x="239" y="340"/>
                    </a:cubicBezTo>
                    <a:cubicBezTo>
                      <a:pt x="259" y="340"/>
                      <a:pt x="275" y="323"/>
                      <a:pt x="275" y="303"/>
                    </a:cubicBezTo>
                    <a:cubicBezTo>
                      <a:pt x="275" y="91"/>
                      <a:pt x="275" y="91"/>
                      <a:pt x="275" y="91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0" y="323"/>
                      <a:pt x="17" y="340"/>
                      <a:pt x="37" y="340"/>
                    </a:cubicBezTo>
                    <a:cubicBezTo>
                      <a:pt x="239" y="340"/>
                      <a:pt x="239" y="340"/>
                      <a:pt x="239" y="340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>
                  <a:defRPr/>
                </a:pPr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22B155F6-96A6-4179-9785-6038974D3F98}"/>
                </a:ext>
              </a:extLst>
            </p:cNvPr>
            <p:cNvGrpSpPr/>
            <p:nvPr/>
          </p:nvGrpSpPr>
          <p:grpSpPr>
            <a:xfrm>
              <a:off x="5990336" y="1448904"/>
              <a:ext cx="562085" cy="562085"/>
              <a:chOff x="11261807" y="3805936"/>
              <a:chExt cx="510172" cy="510172"/>
            </a:xfrm>
            <a:grpFill/>
          </p:grpSpPr>
          <p:sp>
            <p:nvSpPr>
              <p:cNvPr id="271" name="Oval 270">
                <a:extLst>
                  <a:ext uri="{FF2B5EF4-FFF2-40B4-BE49-F238E27FC236}">
                    <a16:creationId xmlns:a16="http://schemas.microsoft.com/office/drawing/2014/main" id="{CFC4D10F-990C-4A86-BD48-3D03C12A6C23}"/>
                  </a:ext>
                </a:extLst>
              </p:cNvPr>
              <p:cNvSpPr/>
              <p:nvPr/>
            </p:nvSpPr>
            <p:spPr bwMode="auto">
              <a:xfrm>
                <a:off x="11261807" y="3805936"/>
                <a:ext cx="510172" cy="510172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76" name="speech_5" title="Icon of two overlapping chat bubbles">
                <a:extLst>
                  <a:ext uri="{FF2B5EF4-FFF2-40B4-BE49-F238E27FC236}">
                    <a16:creationId xmlns:a16="http://schemas.microsoft.com/office/drawing/2014/main" id="{F9EFEA85-7106-4CF2-9A53-27D566C5FC4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1396869" y="3973526"/>
                <a:ext cx="240049" cy="187693"/>
              </a:xfrm>
              <a:custGeom>
                <a:avLst/>
                <a:gdLst>
                  <a:gd name="T0" fmla="*/ 167 w 243"/>
                  <a:gd name="T1" fmla="*/ 56 h 190"/>
                  <a:gd name="T2" fmla="*/ 167 w 243"/>
                  <a:gd name="T3" fmla="*/ 114 h 190"/>
                  <a:gd name="T4" fmla="*/ 60 w 243"/>
                  <a:gd name="T5" fmla="*/ 114 h 190"/>
                  <a:gd name="T6" fmla="*/ 21 w 243"/>
                  <a:gd name="T7" fmla="*/ 155 h 190"/>
                  <a:gd name="T8" fmla="*/ 21 w 243"/>
                  <a:gd name="T9" fmla="*/ 114 h 190"/>
                  <a:gd name="T10" fmla="*/ 0 w 243"/>
                  <a:gd name="T11" fmla="*/ 114 h 190"/>
                  <a:gd name="T12" fmla="*/ 0 w 243"/>
                  <a:gd name="T13" fmla="*/ 0 h 190"/>
                  <a:gd name="T14" fmla="*/ 167 w 243"/>
                  <a:gd name="T15" fmla="*/ 0 h 190"/>
                  <a:gd name="T16" fmla="*/ 167 w 243"/>
                  <a:gd name="T17" fmla="*/ 56 h 190"/>
                  <a:gd name="T18" fmla="*/ 77 w 243"/>
                  <a:gd name="T19" fmla="*/ 114 h 190"/>
                  <a:gd name="T20" fmla="*/ 77 w 243"/>
                  <a:gd name="T21" fmla="*/ 150 h 190"/>
                  <a:gd name="T22" fmla="*/ 183 w 243"/>
                  <a:gd name="T23" fmla="*/ 150 h 190"/>
                  <a:gd name="T24" fmla="*/ 222 w 243"/>
                  <a:gd name="T25" fmla="*/ 190 h 190"/>
                  <a:gd name="T26" fmla="*/ 222 w 243"/>
                  <a:gd name="T27" fmla="*/ 150 h 190"/>
                  <a:gd name="T28" fmla="*/ 243 w 243"/>
                  <a:gd name="T29" fmla="*/ 150 h 190"/>
                  <a:gd name="T30" fmla="*/ 243 w 243"/>
                  <a:gd name="T31" fmla="*/ 36 h 190"/>
                  <a:gd name="T32" fmla="*/ 167 w 243"/>
                  <a:gd name="T33" fmla="*/ 3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3" h="190">
                    <a:moveTo>
                      <a:pt x="167" y="56"/>
                    </a:moveTo>
                    <a:lnTo>
                      <a:pt x="167" y="114"/>
                    </a:lnTo>
                    <a:lnTo>
                      <a:pt x="60" y="114"/>
                    </a:lnTo>
                    <a:lnTo>
                      <a:pt x="21" y="155"/>
                    </a:lnTo>
                    <a:lnTo>
                      <a:pt x="21" y="114"/>
                    </a:lnTo>
                    <a:lnTo>
                      <a:pt x="0" y="114"/>
                    </a:lnTo>
                    <a:lnTo>
                      <a:pt x="0" y="0"/>
                    </a:lnTo>
                    <a:lnTo>
                      <a:pt x="167" y="0"/>
                    </a:lnTo>
                    <a:lnTo>
                      <a:pt x="167" y="56"/>
                    </a:lnTo>
                    <a:moveTo>
                      <a:pt x="77" y="114"/>
                    </a:moveTo>
                    <a:lnTo>
                      <a:pt x="77" y="150"/>
                    </a:lnTo>
                    <a:lnTo>
                      <a:pt x="183" y="150"/>
                    </a:lnTo>
                    <a:lnTo>
                      <a:pt x="222" y="190"/>
                    </a:lnTo>
                    <a:lnTo>
                      <a:pt x="222" y="150"/>
                    </a:lnTo>
                    <a:lnTo>
                      <a:pt x="243" y="150"/>
                    </a:lnTo>
                    <a:lnTo>
                      <a:pt x="243" y="36"/>
                    </a:lnTo>
                    <a:lnTo>
                      <a:pt x="167" y="36"/>
                    </a:lnTo>
                  </a:path>
                </a:pathLst>
              </a:custGeom>
              <a:grpFill/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>
                  <a:defRPr/>
                </a:pPr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CC01FA77-4E49-4741-B5C9-BF21F308C32D}"/>
                </a:ext>
              </a:extLst>
            </p:cNvPr>
            <p:cNvGrpSpPr/>
            <p:nvPr/>
          </p:nvGrpSpPr>
          <p:grpSpPr>
            <a:xfrm>
              <a:off x="7109285" y="2127539"/>
              <a:ext cx="625586" cy="625586"/>
              <a:chOff x="10942964" y="2551492"/>
              <a:chExt cx="567807" cy="567807"/>
            </a:xfrm>
            <a:grpFill/>
          </p:grpSpPr>
          <p:sp>
            <p:nvSpPr>
              <p:cNvPr id="269" name="Oval 268">
                <a:extLst>
                  <a:ext uri="{FF2B5EF4-FFF2-40B4-BE49-F238E27FC236}">
                    <a16:creationId xmlns:a16="http://schemas.microsoft.com/office/drawing/2014/main" id="{4C3E4A6E-D5A3-4D65-828C-F1D624FCA04F}"/>
                  </a:ext>
                </a:extLst>
              </p:cNvPr>
              <p:cNvSpPr/>
              <p:nvPr/>
            </p:nvSpPr>
            <p:spPr bwMode="auto">
              <a:xfrm>
                <a:off x="10942964" y="2551492"/>
                <a:ext cx="567807" cy="567807"/>
              </a:xfrm>
              <a:prstGeom prst="ellipse">
                <a:avLst/>
              </a:prstGeom>
              <a:grpFill/>
              <a:ln w="19050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13144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745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  <p:sp>
            <p:nvSpPr>
              <p:cNvPr id="270" name="graph_9" title="Icon of a line chart with connected circles at varying points">
                <a:extLst>
                  <a:ext uri="{FF2B5EF4-FFF2-40B4-BE49-F238E27FC236}">
                    <a16:creationId xmlns:a16="http://schemas.microsoft.com/office/drawing/2014/main" id="{3AA0B57E-14D3-4AA2-9CB2-4E5547DF503C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1120074" y="2709141"/>
                <a:ext cx="251687" cy="227108"/>
              </a:xfrm>
              <a:custGeom>
                <a:avLst/>
                <a:gdLst>
                  <a:gd name="T0" fmla="*/ 352 w 352"/>
                  <a:gd name="T1" fmla="*/ 318 h 318"/>
                  <a:gd name="T2" fmla="*/ 0 w 352"/>
                  <a:gd name="T3" fmla="*/ 318 h 318"/>
                  <a:gd name="T4" fmla="*/ 0 w 352"/>
                  <a:gd name="T5" fmla="*/ 0 h 318"/>
                  <a:gd name="T6" fmla="*/ 266 w 352"/>
                  <a:gd name="T7" fmla="*/ 105 h 318"/>
                  <a:gd name="T8" fmla="*/ 286 w 352"/>
                  <a:gd name="T9" fmla="*/ 126 h 318"/>
                  <a:gd name="T10" fmla="*/ 307 w 352"/>
                  <a:gd name="T11" fmla="*/ 105 h 318"/>
                  <a:gd name="T12" fmla="*/ 286 w 352"/>
                  <a:gd name="T13" fmla="*/ 84 h 318"/>
                  <a:gd name="T14" fmla="*/ 266 w 352"/>
                  <a:gd name="T15" fmla="*/ 105 h 318"/>
                  <a:gd name="T16" fmla="*/ 57 w 352"/>
                  <a:gd name="T17" fmla="*/ 252 h 318"/>
                  <a:gd name="T18" fmla="*/ 100 w 352"/>
                  <a:gd name="T19" fmla="*/ 188 h 318"/>
                  <a:gd name="T20" fmla="*/ 200 w 352"/>
                  <a:gd name="T21" fmla="*/ 205 h 318"/>
                  <a:gd name="T22" fmla="*/ 134 w 352"/>
                  <a:gd name="T23" fmla="*/ 181 h 318"/>
                  <a:gd name="T24" fmla="*/ 236 w 352"/>
                  <a:gd name="T25" fmla="*/ 187 h 318"/>
                  <a:gd name="T26" fmla="*/ 276 w 352"/>
                  <a:gd name="T27" fmla="*/ 123 h 318"/>
                  <a:gd name="T28" fmla="*/ 200 w 352"/>
                  <a:gd name="T29" fmla="*/ 201 h 318"/>
                  <a:gd name="T30" fmla="*/ 221 w 352"/>
                  <a:gd name="T31" fmla="*/ 222 h 318"/>
                  <a:gd name="T32" fmla="*/ 241 w 352"/>
                  <a:gd name="T33" fmla="*/ 201 h 318"/>
                  <a:gd name="T34" fmla="*/ 221 w 352"/>
                  <a:gd name="T35" fmla="*/ 180 h 318"/>
                  <a:gd name="T36" fmla="*/ 200 w 352"/>
                  <a:gd name="T37" fmla="*/ 201 h 318"/>
                  <a:gd name="T38" fmla="*/ 200 w 352"/>
                  <a:gd name="T39" fmla="*/ 201 h 318"/>
                  <a:gd name="T40" fmla="*/ 94 w 352"/>
                  <a:gd name="T41" fmla="*/ 174 h 318"/>
                  <a:gd name="T42" fmla="*/ 115 w 352"/>
                  <a:gd name="T43" fmla="*/ 194 h 318"/>
                  <a:gd name="T44" fmla="*/ 136 w 352"/>
                  <a:gd name="T45" fmla="*/ 174 h 318"/>
                  <a:gd name="T46" fmla="*/ 115 w 352"/>
                  <a:gd name="T47" fmla="*/ 153 h 318"/>
                  <a:gd name="T48" fmla="*/ 94 w 352"/>
                  <a:gd name="T49" fmla="*/ 174 h 318"/>
                  <a:gd name="T50" fmla="*/ 94 w 352"/>
                  <a:gd name="T51" fmla="*/ 174 h 318"/>
                  <a:gd name="T52" fmla="*/ 25 w 352"/>
                  <a:gd name="T53" fmla="*/ 269 h 318"/>
                  <a:gd name="T54" fmla="*/ 46 w 352"/>
                  <a:gd name="T55" fmla="*/ 289 h 318"/>
                  <a:gd name="T56" fmla="*/ 66 w 352"/>
                  <a:gd name="T57" fmla="*/ 269 h 318"/>
                  <a:gd name="T58" fmla="*/ 46 w 352"/>
                  <a:gd name="T59" fmla="*/ 248 h 318"/>
                  <a:gd name="T60" fmla="*/ 25 w 352"/>
                  <a:gd name="T61" fmla="*/ 269 h 318"/>
                  <a:gd name="T62" fmla="*/ 25 w 352"/>
                  <a:gd name="T63" fmla="*/ 269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52" h="318">
                    <a:moveTo>
                      <a:pt x="352" y="318"/>
                    </a:moveTo>
                    <a:cubicBezTo>
                      <a:pt x="0" y="318"/>
                      <a:pt x="0" y="318"/>
                      <a:pt x="0" y="318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266" y="105"/>
                    </a:moveTo>
                    <a:cubicBezTo>
                      <a:pt x="266" y="116"/>
                      <a:pt x="275" y="126"/>
                      <a:pt x="286" y="126"/>
                    </a:cubicBezTo>
                    <a:cubicBezTo>
                      <a:pt x="298" y="126"/>
                      <a:pt x="307" y="116"/>
                      <a:pt x="307" y="105"/>
                    </a:cubicBezTo>
                    <a:cubicBezTo>
                      <a:pt x="307" y="93"/>
                      <a:pt x="298" y="84"/>
                      <a:pt x="286" y="84"/>
                    </a:cubicBezTo>
                    <a:cubicBezTo>
                      <a:pt x="275" y="84"/>
                      <a:pt x="266" y="93"/>
                      <a:pt x="266" y="105"/>
                    </a:cubicBezTo>
                    <a:close/>
                    <a:moveTo>
                      <a:pt x="57" y="252"/>
                    </a:moveTo>
                    <a:cubicBezTo>
                      <a:pt x="100" y="188"/>
                      <a:pt x="100" y="188"/>
                      <a:pt x="100" y="188"/>
                    </a:cubicBezTo>
                    <a:moveTo>
                      <a:pt x="200" y="205"/>
                    </a:moveTo>
                    <a:cubicBezTo>
                      <a:pt x="134" y="181"/>
                      <a:pt x="134" y="181"/>
                      <a:pt x="134" y="181"/>
                    </a:cubicBezTo>
                    <a:moveTo>
                      <a:pt x="236" y="187"/>
                    </a:moveTo>
                    <a:cubicBezTo>
                      <a:pt x="276" y="123"/>
                      <a:pt x="276" y="123"/>
                      <a:pt x="276" y="123"/>
                    </a:cubicBezTo>
                    <a:moveTo>
                      <a:pt x="200" y="201"/>
                    </a:moveTo>
                    <a:cubicBezTo>
                      <a:pt x="200" y="213"/>
                      <a:pt x="209" y="222"/>
                      <a:pt x="221" y="222"/>
                    </a:cubicBezTo>
                    <a:cubicBezTo>
                      <a:pt x="232" y="222"/>
                      <a:pt x="241" y="213"/>
                      <a:pt x="241" y="201"/>
                    </a:cubicBezTo>
                    <a:cubicBezTo>
                      <a:pt x="241" y="190"/>
                      <a:pt x="232" y="180"/>
                      <a:pt x="221" y="180"/>
                    </a:cubicBezTo>
                    <a:cubicBezTo>
                      <a:pt x="209" y="180"/>
                      <a:pt x="200" y="190"/>
                      <a:pt x="200" y="201"/>
                    </a:cubicBezTo>
                    <a:cubicBezTo>
                      <a:pt x="200" y="201"/>
                      <a:pt x="200" y="201"/>
                      <a:pt x="200" y="201"/>
                    </a:cubicBezTo>
                    <a:moveTo>
                      <a:pt x="94" y="174"/>
                    </a:moveTo>
                    <a:cubicBezTo>
                      <a:pt x="94" y="185"/>
                      <a:pt x="104" y="194"/>
                      <a:pt x="115" y="194"/>
                    </a:cubicBezTo>
                    <a:cubicBezTo>
                      <a:pt x="127" y="194"/>
                      <a:pt x="136" y="185"/>
                      <a:pt x="136" y="174"/>
                    </a:cubicBezTo>
                    <a:cubicBezTo>
                      <a:pt x="136" y="162"/>
                      <a:pt x="127" y="153"/>
                      <a:pt x="115" y="153"/>
                    </a:cubicBezTo>
                    <a:cubicBezTo>
                      <a:pt x="104" y="153"/>
                      <a:pt x="94" y="162"/>
                      <a:pt x="94" y="174"/>
                    </a:cubicBezTo>
                    <a:cubicBezTo>
                      <a:pt x="94" y="174"/>
                      <a:pt x="94" y="174"/>
                      <a:pt x="94" y="174"/>
                    </a:cubicBezTo>
                    <a:moveTo>
                      <a:pt x="25" y="269"/>
                    </a:moveTo>
                    <a:cubicBezTo>
                      <a:pt x="25" y="280"/>
                      <a:pt x="34" y="289"/>
                      <a:pt x="46" y="289"/>
                    </a:cubicBezTo>
                    <a:cubicBezTo>
                      <a:pt x="57" y="289"/>
                      <a:pt x="66" y="280"/>
                      <a:pt x="66" y="269"/>
                    </a:cubicBezTo>
                    <a:cubicBezTo>
                      <a:pt x="66" y="257"/>
                      <a:pt x="57" y="248"/>
                      <a:pt x="46" y="248"/>
                    </a:cubicBezTo>
                    <a:cubicBezTo>
                      <a:pt x="34" y="248"/>
                      <a:pt x="25" y="257"/>
                      <a:pt x="25" y="269"/>
                    </a:cubicBezTo>
                    <a:cubicBezTo>
                      <a:pt x="25" y="269"/>
                      <a:pt x="25" y="269"/>
                      <a:pt x="25" y="269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79757" tIns="39878" rIns="79757" bIns="39878" numCol="1" anchor="t" anchorCtr="0" compatLnSpc="1">
                <a:prstTxWarp prst="textNoShape">
                  <a:avLst/>
                </a:prstTxWarp>
              </a:bodyPr>
              <a:lstStyle/>
              <a:p>
                <a:pPr defTabSz="813379">
                  <a:defRPr/>
                </a:pPr>
                <a:endParaRPr lang="en-US" sz="1571" kern="0">
                  <a:solidFill>
                    <a:prstClr val="white"/>
                  </a:solidFill>
                  <a:latin typeface="Segoe UI Semilight"/>
                </a:endParaRPr>
              </a:p>
            </p:txBody>
          </p:sp>
        </p:grp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F07BD905-74C2-4C57-93F6-8A54DA36A446}"/>
                </a:ext>
              </a:extLst>
            </p:cNvPr>
            <p:cNvSpPr/>
            <p:nvPr/>
          </p:nvSpPr>
          <p:spPr bwMode="auto">
            <a:xfrm>
              <a:off x="6465434" y="5221155"/>
              <a:ext cx="173974" cy="173974"/>
            </a:xfrm>
            <a:prstGeom prst="ellipse">
              <a:avLst/>
            </a:prstGeom>
            <a:grpFill/>
            <a:ln w="1905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813144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745" kern="0">
                <a:solidFill>
                  <a:prstClr val="white"/>
                </a:solidFill>
                <a:latin typeface="Segoe UI Semilight"/>
              </a:endParaRPr>
            </a:p>
          </p:txBody>
        </p:sp>
        <p:sp>
          <p:nvSpPr>
            <p:cNvPr id="248" name="Oval 247">
              <a:extLst>
                <a:ext uri="{FF2B5EF4-FFF2-40B4-BE49-F238E27FC236}">
                  <a16:creationId xmlns:a16="http://schemas.microsoft.com/office/drawing/2014/main" id="{86533D21-8E93-4145-B98C-6BE9BE3D09CA}"/>
                </a:ext>
              </a:extLst>
            </p:cNvPr>
            <p:cNvSpPr/>
            <p:nvPr/>
          </p:nvSpPr>
          <p:spPr bwMode="auto">
            <a:xfrm>
              <a:off x="7048063" y="1723835"/>
              <a:ext cx="122443" cy="122443"/>
            </a:xfrm>
            <a:prstGeom prst="ellipse">
              <a:avLst/>
            </a:prstGeom>
            <a:grpFill/>
            <a:ln w="1905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813144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745" kern="0">
                <a:solidFill>
                  <a:prstClr val="white"/>
                </a:solidFill>
                <a:latin typeface="Segoe UI Semilight"/>
              </a:endParaRPr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E8BCBFAD-E3DE-418C-A68B-88BC85DAD486}"/>
                </a:ext>
              </a:extLst>
            </p:cNvPr>
            <p:cNvSpPr/>
            <p:nvPr/>
          </p:nvSpPr>
          <p:spPr bwMode="auto">
            <a:xfrm>
              <a:off x="4655490" y="4598005"/>
              <a:ext cx="122443" cy="122443"/>
            </a:xfrm>
            <a:prstGeom prst="ellipse">
              <a:avLst/>
            </a:prstGeom>
            <a:grpFill/>
            <a:ln w="1905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40678" rIns="0" bIns="4067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813144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745" kern="0">
                <a:solidFill>
                  <a:prstClr val="white"/>
                </a:solidFill>
                <a:latin typeface="Segoe UI Semilight"/>
              </a:endParaRPr>
            </a:p>
          </p:txBody>
        </p: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4B8542B2-CA3B-4996-B6D8-6AA909B457D1}"/>
                </a:ext>
              </a:extLst>
            </p:cNvPr>
            <p:cNvCxnSpPr>
              <a:cxnSpLocks/>
              <a:stCxn id="277" idx="2"/>
              <a:endCxn id="279" idx="6"/>
            </p:cNvCxnSpPr>
            <p:nvPr/>
          </p:nvCxnSpPr>
          <p:spPr>
            <a:xfrm flipH="1" flipV="1">
              <a:off x="4654471" y="2987179"/>
              <a:ext cx="2854470" cy="460545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02301E7-1B70-4FD7-A774-13B3914DB081}"/>
                </a:ext>
              </a:extLst>
            </p:cNvPr>
            <p:cNvCxnSpPr>
              <a:cxnSpLocks/>
              <a:stCxn id="279" idx="4"/>
              <a:endCxn id="283" idx="0"/>
            </p:cNvCxnSpPr>
            <p:nvPr/>
          </p:nvCxnSpPr>
          <p:spPr>
            <a:xfrm>
              <a:off x="4420418" y="3221231"/>
              <a:ext cx="241501" cy="469950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4BC179D9-18E7-456C-8970-1575F3CEEC20}"/>
                </a:ext>
              </a:extLst>
            </p:cNvPr>
            <p:cNvCxnSpPr>
              <a:cxnSpLocks/>
              <a:stCxn id="279" idx="7"/>
              <a:endCxn id="285" idx="3"/>
            </p:cNvCxnSpPr>
            <p:nvPr/>
          </p:nvCxnSpPr>
          <p:spPr>
            <a:xfrm flipV="1">
              <a:off x="4585918" y="2349646"/>
              <a:ext cx="376645" cy="472032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19049F0-2D3C-441A-9781-2895BAA104C1}"/>
                </a:ext>
              </a:extLst>
            </p:cNvPr>
            <p:cNvCxnSpPr>
              <a:cxnSpLocks/>
              <a:stCxn id="283" idx="4"/>
              <a:endCxn id="249" idx="0"/>
            </p:cNvCxnSpPr>
            <p:nvPr/>
          </p:nvCxnSpPr>
          <p:spPr>
            <a:xfrm>
              <a:off x="4661919" y="4250498"/>
              <a:ext cx="54793" cy="347507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5F008A00-0A30-4314-9378-DD69CA60427C}"/>
                </a:ext>
              </a:extLst>
            </p:cNvPr>
            <p:cNvCxnSpPr>
              <a:cxnSpLocks/>
              <a:stCxn id="283" idx="6"/>
              <a:endCxn id="281" idx="2"/>
            </p:cNvCxnSpPr>
            <p:nvPr/>
          </p:nvCxnSpPr>
          <p:spPr>
            <a:xfrm>
              <a:off x="4941579" y="3970840"/>
              <a:ext cx="2168692" cy="334414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CD1424D-4336-4285-8118-885C7F84FECF}"/>
                </a:ext>
              </a:extLst>
            </p:cNvPr>
            <p:cNvCxnSpPr>
              <a:cxnSpLocks/>
              <a:stCxn id="283" idx="7"/>
            </p:cNvCxnSpPr>
            <p:nvPr/>
          </p:nvCxnSpPr>
          <p:spPr>
            <a:xfrm flipV="1">
              <a:off x="4859668" y="2015142"/>
              <a:ext cx="1411710" cy="1757949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05814C3-87FA-46A2-9EAB-021E078560C1}"/>
                </a:ext>
              </a:extLst>
            </p:cNvPr>
            <p:cNvCxnSpPr>
              <a:cxnSpLocks/>
              <a:stCxn id="285" idx="5"/>
              <a:endCxn id="269" idx="2"/>
            </p:cNvCxnSpPr>
            <p:nvPr/>
          </p:nvCxnSpPr>
          <p:spPr>
            <a:xfrm>
              <a:off x="5219364" y="2349646"/>
              <a:ext cx="1889921" cy="90686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7B471105-6387-4989-A1A9-CE71A3292755}"/>
                </a:ext>
              </a:extLst>
            </p:cNvPr>
            <p:cNvCxnSpPr>
              <a:cxnSpLocks/>
              <a:stCxn id="271" idx="6"/>
              <a:endCxn id="248" idx="2"/>
            </p:cNvCxnSpPr>
            <p:nvPr/>
          </p:nvCxnSpPr>
          <p:spPr>
            <a:xfrm>
              <a:off x="6552421" y="1729947"/>
              <a:ext cx="495642" cy="55110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AB614296-CDED-492F-9906-306DB23A3D09}"/>
                </a:ext>
              </a:extLst>
            </p:cNvPr>
            <p:cNvCxnSpPr>
              <a:cxnSpLocks/>
              <a:stCxn id="271" idx="2"/>
              <a:endCxn id="279" idx="6"/>
            </p:cNvCxnSpPr>
            <p:nvPr/>
          </p:nvCxnSpPr>
          <p:spPr>
            <a:xfrm flipH="1">
              <a:off x="4654471" y="1729946"/>
              <a:ext cx="1335865" cy="1257232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996E33CC-64DE-4CAD-B5E7-445FD1A36DA8}"/>
                </a:ext>
              </a:extLst>
            </p:cNvPr>
            <p:cNvCxnSpPr>
              <a:cxnSpLocks/>
              <a:stCxn id="285" idx="4"/>
              <a:endCxn id="281" idx="1"/>
            </p:cNvCxnSpPr>
            <p:nvPr/>
          </p:nvCxnSpPr>
          <p:spPr>
            <a:xfrm>
              <a:off x="5090964" y="2402831"/>
              <a:ext cx="2101864" cy="1703114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18B8975C-F56C-477B-82D6-CE923D773B65}"/>
                </a:ext>
              </a:extLst>
            </p:cNvPr>
            <p:cNvCxnSpPr>
              <a:cxnSpLocks/>
              <a:stCxn id="269" idx="4"/>
              <a:endCxn id="277" idx="0"/>
            </p:cNvCxnSpPr>
            <p:nvPr/>
          </p:nvCxnSpPr>
          <p:spPr>
            <a:xfrm>
              <a:off x="7422078" y="2753125"/>
              <a:ext cx="242885" cy="538577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1F32DB6E-3D0C-4586-87FB-7C4694E0513C}"/>
                </a:ext>
              </a:extLst>
            </p:cNvPr>
            <p:cNvCxnSpPr>
              <a:cxnSpLocks/>
              <a:stCxn id="269" idx="3"/>
              <a:endCxn id="247" idx="0"/>
            </p:cNvCxnSpPr>
            <p:nvPr/>
          </p:nvCxnSpPr>
          <p:spPr>
            <a:xfrm flipH="1">
              <a:off x="6552421" y="2661510"/>
              <a:ext cx="648479" cy="2559645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BD0D587F-015B-45FE-84A7-EDCC2C1F2541}"/>
                </a:ext>
              </a:extLst>
            </p:cNvPr>
            <p:cNvCxnSpPr>
              <a:cxnSpLocks/>
              <a:stCxn id="271" idx="5"/>
              <a:endCxn id="269" idx="1"/>
            </p:cNvCxnSpPr>
            <p:nvPr/>
          </p:nvCxnSpPr>
          <p:spPr>
            <a:xfrm>
              <a:off x="6470106" y="1928674"/>
              <a:ext cx="730794" cy="290480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3A97CBDA-1E1A-4665-B5B3-AD66D1ABF03B}"/>
                </a:ext>
              </a:extLst>
            </p:cNvPr>
            <p:cNvCxnSpPr>
              <a:cxnSpLocks/>
              <a:stCxn id="271" idx="3"/>
              <a:endCxn id="287" idx="0"/>
            </p:cNvCxnSpPr>
            <p:nvPr/>
          </p:nvCxnSpPr>
          <p:spPr>
            <a:xfrm flipH="1">
              <a:off x="5672361" y="1928674"/>
              <a:ext cx="400290" cy="2476861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07CBF218-B3BC-47BB-B2A1-1E176B62484F}"/>
                </a:ext>
              </a:extLst>
            </p:cNvPr>
            <p:cNvCxnSpPr>
              <a:cxnSpLocks/>
              <a:stCxn id="283" idx="5"/>
              <a:endCxn id="287" idx="2"/>
            </p:cNvCxnSpPr>
            <p:nvPr/>
          </p:nvCxnSpPr>
          <p:spPr>
            <a:xfrm>
              <a:off x="4859668" y="4168588"/>
              <a:ext cx="631107" cy="418532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3BF2C265-41CB-443D-B2F3-5D1F52667F20}"/>
                </a:ext>
              </a:extLst>
            </p:cNvPr>
            <p:cNvCxnSpPr>
              <a:cxnSpLocks/>
              <a:stCxn id="281" idx="3"/>
              <a:endCxn id="247" idx="7"/>
            </p:cNvCxnSpPr>
            <p:nvPr/>
          </p:nvCxnSpPr>
          <p:spPr>
            <a:xfrm flipH="1">
              <a:off x="6613930" y="4504563"/>
              <a:ext cx="578898" cy="742070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747A5F81-46D3-4FF2-AB44-7ED6F013FA2C}"/>
                </a:ext>
              </a:extLst>
            </p:cNvPr>
            <p:cNvCxnSpPr>
              <a:cxnSpLocks/>
              <a:stCxn id="281" idx="0"/>
              <a:endCxn id="277" idx="3"/>
            </p:cNvCxnSpPr>
            <p:nvPr/>
          </p:nvCxnSpPr>
          <p:spPr>
            <a:xfrm flipV="1">
              <a:off x="7392138" y="3558048"/>
              <a:ext cx="162501" cy="465340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08726F09-662A-45E3-A08D-31836BFC372F}"/>
                </a:ext>
              </a:extLst>
            </p:cNvPr>
            <p:cNvCxnSpPr>
              <a:cxnSpLocks/>
              <a:stCxn id="271" idx="5"/>
              <a:endCxn id="281" idx="0"/>
            </p:cNvCxnSpPr>
            <p:nvPr/>
          </p:nvCxnSpPr>
          <p:spPr>
            <a:xfrm>
              <a:off x="6470107" y="1928673"/>
              <a:ext cx="922031" cy="2094715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AADE5E37-9324-4BA5-A4F9-C3A2851E9B6D}"/>
                </a:ext>
              </a:extLst>
            </p:cNvPr>
            <p:cNvCxnSpPr>
              <a:cxnSpLocks/>
              <a:stCxn id="285" idx="4"/>
              <a:endCxn id="283" idx="0"/>
            </p:cNvCxnSpPr>
            <p:nvPr/>
          </p:nvCxnSpPr>
          <p:spPr>
            <a:xfrm flipH="1">
              <a:off x="4661919" y="2402831"/>
              <a:ext cx="429044" cy="1288350"/>
            </a:xfrm>
            <a:prstGeom prst="line">
              <a:avLst/>
            </a:prstGeom>
            <a:grpFill/>
            <a:ln w="15875" cap="flat" cmpd="sng" algn="ctr">
              <a:noFill/>
              <a:prstDash val="solid"/>
              <a:headEnd type="none" w="lg" len="med"/>
              <a:tailEnd type="none" w="lg" len="med"/>
            </a:ln>
            <a:effectLst/>
          </p:spPr>
        </p:cxnSp>
      </p:grpSp>
      <p:sp>
        <p:nvSpPr>
          <p:cNvPr id="139" name="Title 4">
            <a:extLst>
              <a:ext uri="{FF2B5EF4-FFF2-40B4-BE49-F238E27FC236}">
                <a16:creationId xmlns:a16="http://schemas.microsoft.com/office/drawing/2014/main" id="{77EDB7F2-D0A1-4CC0-BE2A-D134B4811414}"/>
              </a:ext>
            </a:extLst>
          </p:cNvPr>
          <p:cNvSpPr txBox="1">
            <a:spLocks/>
          </p:cNvSpPr>
          <p:nvPr/>
        </p:nvSpPr>
        <p:spPr>
          <a:xfrm>
            <a:off x="5388302" y="2452464"/>
            <a:ext cx="5721013" cy="100644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s-ES" dirty="0"/>
              <a:t>No Agenda?</a:t>
            </a:r>
          </a:p>
        </p:txBody>
      </p:sp>
      <p:sp>
        <p:nvSpPr>
          <p:cNvPr id="140" name="Text Placeholder 5">
            <a:extLst>
              <a:ext uri="{FF2B5EF4-FFF2-40B4-BE49-F238E27FC236}">
                <a16:creationId xmlns:a16="http://schemas.microsoft.com/office/drawing/2014/main" id="{8937BAEF-0C0F-4EF2-BA4D-0258D8B87275}"/>
              </a:ext>
            </a:extLst>
          </p:cNvPr>
          <p:cNvSpPr txBox="1">
            <a:spLocks/>
          </p:cNvSpPr>
          <p:nvPr/>
        </p:nvSpPr>
        <p:spPr>
          <a:xfrm>
            <a:off x="4112395" y="3828894"/>
            <a:ext cx="8527440" cy="730183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297014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A5C9993-28BD-468A-B84E-892359271DD0}"/>
              </a:ext>
            </a:extLst>
          </p:cNvPr>
          <p:cNvSpPr/>
          <p:nvPr/>
        </p:nvSpPr>
        <p:spPr>
          <a:xfrm>
            <a:off x="1356411" y="1990936"/>
            <a:ext cx="2943700" cy="2573163"/>
          </a:xfrm>
          <a:custGeom>
            <a:avLst/>
            <a:gdLst>
              <a:gd name="connsiteX0" fmla="*/ 0 w 2886242"/>
              <a:gd name="connsiteY0" fmla="*/ 378441 h 2522938"/>
              <a:gd name="connsiteX1" fmla="*/ 1624773 w 2886242"/>
              <a:gd name="connsiteY1" fmla="*/ 378441 h 2522938"/>
              <a:gd name="connsiteX2" fmla="*/ 1624773 w 2886242"/>
              <a:gd name="connsiteY2" fmla="*/ 0 h 2522938"/>
              <a:gd name="connsiteX3" fmla="*/ 2886242 w 2886242"/>
              <a:gd name="connsiteY3" fmla="*/ 1261469 h 2522938"/>
              <a:gd name="connsiteX4" fmla="*/ 1624773 w 2886242"/>
              <a:gd name="connsiteY4" fmla="*/ 2522938 h 2522938"/>
              <a:gd name="connsiteX5" fmla="*/ 1624773 w 2886242"/>
              <a:gd name="connsiteY5" fmla="*/ 2144497 h 2522938"/>
              <a:gd name="connsiteX6" fmla="*/ 0 w 2886242"/>
              <a:gd name="connsiteY6" fmla="*/ 2144497 h 2522938"/>
              <a:gd name="connsiteX7" fmla="*/ 0 w 2886242"/>
              <a:gd name="connsiteY7" fmla="*/ 378441 h 2522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86242" h="2522938">
                <a:moveTo>
                  <a:pt x="0" y="378441"/>
                </a:moveTo>
                <a:lnTo>
                  <a:pt x="1624773" y="378441"/>
                </a:lnTo>
                <a:lnTo>
                  <a:pt x="1624773" y="0"/>
                </a:lnTo>
                <a:lnTo>
                  <a:pt x="2886242" y="1261469"/>
                </a:lnTo>
                <a:lnTo>
                  <a:pt x="1624773" y="2522938"/>
                </a:lnTo>
                <a:lnTo>
                  <a:pt x="1624773" y="2144497"/>
                </a:lnTo>
                <a:lnTo>
                  <a:pt x="0" y="2144497"/>
                </a:lnTo>
                <a:lnTo>
                  <a:pt x="0" y="378441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82556" tIns="397632" rIns="796036" bIns="397632" numCol="1" spcCol="1270" anchor="ctr" anchorCtr="0">
            <a:noAutofit/>
          </a:bodyPr>
          <a:lstStyle/>
          <a:p>
            <a:pPr marL="174862" lvl="1" indent="-174862" defTabSz="816022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836" dirty="0"/>
              <a:t>Takes photo</a:t>
            </a:r>
            <a:endParaRPr lang="fr-FR" sz="1836" dirty="0"/>
          </a:p>
          <a:p>
            <a:pPr marL="174862" lvl="1" indent="-174862" defTabSz="816022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836" dirty="0"/>
              <a:t>Button based upload/tag</a:t>
            </a:r>
            <a:endParaRPr lang="fr-FR" sz="1836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6A14467-73C2-4C3C-9B04-BC55D04B0439}"/>
              </a:ext>
            </a:extLst>
          </p:cNvPr>
          <p:cNvSpPr/>
          <p:nvPr/>
        </p:nvSpPr>
        <p:spPr>
          <a:xfrm>
            <a:off x="269477" y="2370594"/>
            <a:ext cx="1774535" cy="1813848"/>
          </a:xfrm>
          <a:custGeom>
            <a:avLst/>
            <a:gdLst>
              <a:gd name="connsiteX0" fmla="*/ 0 w 1739898"/>
              <a:gd name="connsiteY0" fmla="*/ 889222 h 1778444"/>
              <a:gd name="connsiteX1" fmla="*/ 869949 w 1739898"/>
              <a:gd name="connsiteY1" fmla="*/ 0 h 1778444"/>
              <a:gd name="connsiteX2" fmla="*/ 1739898 w 1739898"/>
              <a:gd name="connsiteY2" fmla="*/ 889222 h 1778444"/>
              <a:gd name="connsiteX3" fmla="*/ 869949 w 1739898"/>
              <a:gd name="connsiteY3" fmla="*/ 1778444 h 1778444"/>
              <a:gd name="connsiteX4" fmla="*/ 0 w 1739898"/>
              <a:gd name="connsiteY4" fmla="*/ 889222 h 177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9898" h="1778444">
                <a:moveTo>
                  <a:pt x="0" y="889222"/>
                </a:moveTo>
                <a:cubicBezTo>
                  <a:pt x="0" y="398118"/>
                  <a:pt x="389489" y="0"/>
                  <a:pt x="869949" y="0"/>
                </a:cubicBezTo>
                <a:cubicBezTo>
                  <a:pt x="1350409" y="0"/>
                  <a:pt x="1739898" y="398118"/>
                  <a:pt x="1739898" y="889222"/>
                </a:cubicBezTo>
                <a:cubicBezTo>
                  <a:pt x="1739898" y="1380326"/>
                  <a:pt x="1350409" y="1778444"/>
                  <a:pt x="869949" y="1778444"/>
                </a:cubicBezTo>
                <a:cubicBezTo>
                  <a:pt x="389489" y="1778444"/>
                  <a:pt x="0" y="1380326"/>
                  <a:pt x="0" y="88922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8941" tIns="274699" rIns="268941" bIns="274699" numCol="1" spcCol="1270" anchor="ctr" anchorCtr="0">
            <a:noAutofit/>
          </a:bodyPr>
          <a:lstStyle/>
          <a:p>
            <a:pPr algn="ctr" defTabSz="63468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28" dirty="0"/>
              <a:t>Photo Contact</a:t>
            </a:r>
            <a:endParaRPr lang="fr-FR" sz="1428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0E7FEE-5354-43AD-A241-88E8E58FCFFA}"/>
              </a:ext>
            </a:extLst>
          </p:cNvPr>
          <p:cNvSpPr/>
          <p:nvPr/>
        </p:nvSpPr>
        <p:spPr>
          <a:xfrm>
            <a:off x="5371360" y="1990936"/>
            <a:ext cx="2943700" cy="2573163"/>
          </a:xfrm>
          <a:custGeom>
            <a:avLst/>
            <a:gdLst>
              <a:gd name="connsiteX0" fmla="*/ 0 w 2886242"/>
              <a:gd name="connsiteY0" fmla="*/ 378441 h 2522938"/>
              <a:gd name="connsiteX1" fmla="*/ 1624773 w 2886242"/>
              <a:gd name="connsiteY1" fmla="*/ 378441 h 2522938"/>
              <a:gd name="connsiteX2" fmla="*/ 1624773 w 2886242"/>
              <a:gd name="connsiteY2" fmla="*/ 0 h 2522938"/>
              <a:gd name="connsiteX3" fmla="*/ 2886242 w 2886242"/>
              <a:gd name="connsiteY3" fmla="*/ 1261469 h 2522938"/>
              <a:gd name="connsiteX4" fmla="*/ 1624773 w 2886242"/>
              <a:gd name="connsiteY4" fmla="*/ 2522938 h 2522938"/>
              <a:gd name="connsiteX5" fmla="*/ 1624773 w 2886242"/>
              <a:gd name="connsiteY5" fmla="*/ 2144497 h 2522938"/>
              <a:gd name="connsiteX6" fmla="*/ 0 w 2886242"/>
              <a:gd name="connsiteY6" fmla="*/ 2144497 h 2522938"/>
              <a:gd name="connsiteX7" fmla="*/ 0 w 2886242"/>
              <a:gd name="connsiteY7" fmla="*/ 378441 h 2522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86242" h="2522938">
                <a:moveTo>
                  <a:pt x="0" y="378441"/>
                </a:moveTo>
                <a:lnTo>
                  <a:pt x="1624773" y="378441"/>
                </a:lnTo>
                <a:lnTo>
                  <a:pt x="1624773" y="0"/>
                </a:lnTo>
                <a:lnTo>
                  <a:pt x="2886242" y="1261469"/>
                </a:lnTo>
                <a:lnTo>
                  <a:pt x="1624773" y="2522938"/>
                </a:lnTo>
                <a:lnTo>
                  <a:pt x="1624773" y="2144497"/>
                </a:lnTo>
                <a:lnTo>
                  <a:pt x="0" y="2144497"/>
                </a:lnTo>
                <a:lnTo>
                  <a:pt x="0" y="378441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82556" tIns="397632" rIns="796036" bIns="397632" numCol="1" spcCol="1270" anchor="ctr" anchorCtr="0">
            <a:noAutofit/>
          </a:bodyPr>
          <a:lstStyle/>
          <a:p>
            <a:pPr marL="174862" lvl="1" indent="-174862" defTabSz="816022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836" dirty="0"/>
              <a:t>Reviews images</a:t>
            </a:r>
            <a:endParaRPr lang="fr-FR" sz="1836" dirty="0"/>
          </a:p>
          <a:p>
            <a:pPr marL="174862" lvl="1" indent="-174862" defTabSz="816022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836" dirty="0"/>
              <a:t>Creates discussion channel</a:t>
            </a:r>
            <a:endParaRPr lang="fr-FR" sz="1836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A33D00-26E5-42ED-A5A2-5653EAD348DC}"/>
              </a:ext>
            </a:extLst>
          </p:cNvPr>
          <p:cNvSpPr/>
          <p:nvPr/>
        </p:nvSpPr>
        <p:spPr>
          <a:xfrm>
            <a:off x="4275482" y="2370594"/>
            <a:ext cx="1774535" cy="1813848"/>
          </a:xfrm>
          <a:custGeom>
            <a:avLst/>
            <a:gdLst>
              <a:gd name="connsiteX0" fmla="*/ 0 w 1739898"/>
              <a:gd name="connsiteY0" fmla="*/ 889222 h 1778444"/>
              <a:gd name="connsiteX1" fmla="*/ 869949 w 1739898"/>
              <a:gd name="connsiteY1" fmla="*/ 0 h 1778444"/>
              <a:gd name="connsiteX2" fmla="*/ 1739898 w 1739898"/>
              <a:gd name="connsiteY2" fmla="*/ 889222 h 1778444"/>
              <a:gd name="connsiteX3" fmla="*/ 869949 w 1739898"/>
              <a:gd name="connsiteY3" fmla="*/ 1778444 h 1778444"/>
              <a:gd name="connsiteX4" fmla="*/ 0 w 1739898"/>
              <a:gd name="connsiteY4" fmla="*/ 889222 h 177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9898" h="1778444">
                <a:moveTo>
                  <a:pt x="0" y="889222"/>
                </a:moveTo>
                <a:cubicBezTo>
                  <a:pt x="0" y="398118"/>
                  <a:pt x="389489" y="0"/>
                  <a:pt x="869949" y="0"/>
                </a:cubicBezTo>
                <a:cubicBezTo>
                  <a:pt x="1350409" y="0"/>
                  <a:pt x="1739898" y="398118"/>
                  <a:pt x="1739898" y="889222"/>
                </a:cubicBezTo>
                <a:cubicBezTo>
                  <a:pt x="1739898" y="1380326"/>
                  <a:pt x="1350409" y="1778444"/>
                  <a:pt x="869949" y="1778444"/>
                </a:cubicBezTo>
                <a:cubicBezTo>
                  <a:pt x="389489" y="1778444"/>
                  <a:pt x="0" y="1380326"/>
                  <a:pt x="0" y="88922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8941" tIns="274699" rIns="268941" bIns="274699" numCol="1" spcCol="1270" anchor="ctr" anchorCtr="0">
            <a:noAutofit/>
          </a:bodyPr>
          <a:lstStyle/>
          <a:p>
            <a:pPr algn="ctr" defTabSz="63468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28" dirty="0"/>
              <a:t>Publishing Team</a:t>
            </a:r>
            <a:endParaRPr lang="fr-FR" sz="1428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2C937C6-2543-4749-B32B-0A152FA44B94}"/>
              </a:ext>
            </a:extLst>
          </p:cNvPr>
          <p:cNvSpPr/>
          <p:nvPr/>
        </p:nvSpPr>
        <p:spPr>
          <a:xfrm>
            <a:off x="9386309" y="1990936"/>
            <a:ext cx="2943700" cy="2573163"/>
          </a:xfrm>
          <a:custGeom>
            <a:avLst/>
            <a:gdLst>
              <a:gd name="connsiteX0" fmla="*/ 0 w 2886242"/>
              <a:gd name="connsiteY0" fmla="*/ 378441 h 2522938"/>
              <a:gd name="connsiteX1" fmla="*/ 1624773 w 2886242"/>
              <a:gd name="connsiteY1" fmla="*/ 378441 h 2522938"/>
              <a:gd name="connsiteX2" fmla="*/ 1624773 w 2886242"/>
              <a:gd name="connsiteY2" fmla="*/ 0 h 2522938"/>
              <a:gd name="connsiteX3" fmla="*/ 2886242 w 2886242"/>
              <a:gd name="connsiteY3" fmla="*/ 1261469 h 2522938"/>
              <a:gd name="connsiteX4" fmla="*/ 1624773 w 2886242"/>
              <a:gd name="connsiteY4" fmla="*/ 2522938 h 2522938"/>
              <a:gd name="connsiteX5" fmla="*/ 1624773 w 2886242"/>
              <a:gd name="connsiteY5" fmla="*/ 2144497 h 2522938"/>
              <a:gd name="connsiteX6" fmla="*/ 0 w 2886242"/>
              <a:gd name="connsiteY6" fmla="*/ 2144497 h 2522938"/>
              <a:gd name="connsiteX7" fmla="*/ 0 w 2886242"/>
              <a:gd name="connsiteY7" fmla="*/ 378441 h 2522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86242" h="2522938">
                <a:moveTo>
                  <a:pt x="0" y="378441"/>
                </a:moveTo>
                <a:lnTo>
                  <a:pt x="1624773" y="378441"/>
                </a:lnTo>
                <a:lnTo>
                  <a:pt x="1624773" y="0"/>
                </a:lnTo>
                <a:lnTo>
                  <a:pt x="2886242" y="1261469"/>
                </a:lnTo>
                <a:lnTo>
                  <a:pt x="1624773" y="2522938"/>
                </a:lnTo>
                <a:lnTo>
                  <a:pt x="1624773" y="2144497"/>
                </a:lnTo>
                <a:lnTo>
                  <a:pt x="0" y="2144497"/>
                </a:lnTo>
                <a:lnTo>
                  <a:pt x="0" y="378441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82555" tIns="397632" rIns="796037" bIns="397632" numCol="1" spcCol="1270" anchor="ctr" anchorCtr="0">
            <a:noAutofit/>
          </a:bodyPr>
          <a:lstStyle/>
          <a:p>
            <a:pPr marL="174862" lvl="1" indent="-174862" defTabSz="816022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836" dirty="0"/>
              <a:t>Posts link</a:t>
            </a:r>
            <a:endParaRPr lang="fr-FR" sz="1836" dirty="0"/>
          </a:p>
          <a:p>
            <a:pPr marL="174862" lvl="1" indent="-174862" defTabSz="816022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836" dirty="0"/>
              <a:t>Can manage approvals</a:t>
            </a:r>
            <a:endParaRPr lang="fr-FR" sz="1836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C88B3DE-4670-40FF-963B-DD308C86599C}"/>
              </a:ext>
            </a:extLst>
          </p:cNvPr>
          <p:cNvSpPr/>
          <p:nvPr/>
        </p:nvSpPr>
        <p:spPr>
          <a:xfrm>
            <a:off x="8290430" y="2370594"/>
            <a:ext cx="1774535" cy="1813848"/>
          </a:xfrm>
          <a:custGeom>
            <a:avLst/>
            <a:gdLst>
              <a:gd name="connsiteX0" fmla="*/ 0 w 1739898"/>
              <a:gd name="connsiteY0" fmla="*/ 889222 h 1778444"/>
              <a:gd name="connsiteX1" fmla="*/ 869949 w 1739898"/>
              <a:gd name="connsiteY1" fmla="*/ 0 h 1778444"/>
              <a:gd name="connsiteX2" fmla="*/ 1739898 w 1739898"/>
              <a:gd name="connsiteY2" fmla="*/ 889222 h 1778444"/>
              <a:gd name="connsiteX3" fmla="*/ 869949 w 1739898"/>
              <a:gd name="connsiteY3" fmla="*/ 1778444 h 1778444"/>
              <a:gd name="connsiteX4" fmla="*/ 0 w 1739898"/>
              <a:gd name="connsiteY4" fmla="*/ 889222 h 177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9898" h="1778444">
                <a:moveTo>
                  <a:pt x="0" y="889222"/>
                </a:moveTo>
                <a:cubicBezTo>
                  <a:pt x="0" y="398118"/>
                  <a:pt x="389489" y="0"/>
                  <a:pt x="869949" y="0"/>
                </a:cubicBezTo>
                <a:cubicBezTo>
                  <a:pt x="1350409" y="0"/>
                  <a:pt x="1739898" y="398118"/>
                  <a:pt x="1739898" y="889222"/>
                </a:cubicBezTo>
                <a:cubicBezTo>
                  <a:pt x="1739898" y="1380326"/>
                  <a:pt x="1350409" y="1778444"/>
                  <a:pt x="869949" y="1778444"/>
                </a:cubicBezTo>
                <a:cubicBezTo>
                  <a:pt x="389489" y="1778444"/>
                  <a:pt x="0" y="1380326"/>
                  <a:pt x="0" y="88922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8941" tIns="274699" rIns="268941" bIns="274699" numCol="1" spcCol="1270" anchor="ctr" anchorCtr="0">
            <a:noAutofit/>
          </a:bodyPr>
          <a:lstStyle/>
          <a:p>
            <a:pPr algn="ctr" defTabSz="63468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28" dirty="0"/>
              <a:t>Flow</a:t>
            </a:r>
            <a:endParaRPr lang="fr-FR" sz="1428" dirty="0"/>
          </a:p>
        </p:txBody>
      </p:sp>
    </p:spTree>
    <p:extLst>
      <p:ext uri="{BB962C8B-B14F-4D97-AF65-F5344CB8AC3E}">
        <p14:creationId xmlns:p14="http://schemas.microsoft.com/office/powerpoint/2010/main" val="222238326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24F740-CF38-4379-970C-54BA96675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3596993"/>
            <a:ext cx="7604124" cy="114862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6B64A6-0F65-45BC-AD95-4DF5AFCA382C}"/>
              </a:ext>
            </a:extLst>
          </p:cNvPr>
          <p:cNvCxnSpPr>
            <a:cxnSpLocks/>
          </p:cNvCxnSpPr>
          <p:nvPr/>
        </p:nvCxnSpPr>
        <p:spPr>
          <a:xfrm>
            <a:off x="465138" y="4526316"/>
            <a:ext cx="6155581" cy="0"/>
          </a:xfrm>
          <a:prstGeom prst="line">
            <a:avLst/>
          </a:prstGeom>
          <a:ln w="38100">
            <a:solidFill>
              <a:srgbClr val="0070C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close up of a sign&#10;&#10;Description generated with high confidence">
            <a:extLst>
              <a:ext uri="{FF2B5EF4-FFF2-40B4-BE49-F238E27FC236}">
                <a16:creationId xmlns:a16="http://schemas.microsoft.com/office/drawing/2014/main" id="{502EF691-703D-425E-AE32-1466A20FDC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6" t="16184" r="79666" b="16184"/>
          <a:stretch/>
        </p:blipFill>
        <p:spPr>
          <a:xfrm>
            <a:off x="465138" y="2240454"/>
            <a:ext cx="1024764" cy="113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1765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DE230DE2-94CB-4127-9ADA-D0B9E0B9F81D}"/>
              </a:ext>
            </a:extLst>
          </p:cNvPr>
          <p:cNvSpPr txBox="1">
            <a:spLocks/>
          </p:cNvSpPr>
          <p:nvPr/>
        </p:nvSpPr>
        <p:spPr>
          <a:xfrm>
            <a:off x="855768" y="372393"/>
            <a:ext cx="10724938" cy="1351952"/>
          </a:xfrm>
          <a:prstGeom prst="rect">
            <a:avLst/>
          </a:prstGeom>
        </p:spPr>
        <p:txBody>
          <a:bodyPr vert="horz" lIns="93260" tIns="46630" rIns="93260" bIns="4663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defTabSz="932597">
              <a:defRPr/>
            </a:pPr>
            <a:r>
              <a:rPr lang="en-US" sz="5507" dirty="0">
                <a:solidFill>
                  <a:schemeClr val="tx1"/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About Speaker</a:t>
            </a:r>
          </a:p>
        </p:txBody>
      </p:sp>
      <p:pic>
        <p:nvPicPr>
          <p:cNvPr id="4" name="Picture 2" descr="Machine generated alternative text:&#10;Windowstechpro &#10;Think Beyond the Limits.. ">
            <a:extLst>
              <a:ext uri="{FF2B5EF4-FFF2-40B4-BE49-F238E27FC236}">
                <a16:creationId xmlns:a16="http://schemas.microsoft.com/office/drawing/2014/main" id="{5824F8AA-4952-4F95-8AA2-00DE12226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3677" y="5805786"/>
            <a:ext cx="1528127" cy="1052214"/>
          </a:xfrm>
          <a:prstGeom prst="rect">
            <a:avLst/>
          </a:prstGeom>
          <a:noFill/>
          <a:effectLst>
            <a:glow rad="228600">
              <a:srgbClr val="00B0F0">
                <a:alpha val="4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ontent Placeholder 6">
            <a:extLst>
              <a:ext uri="{FF2B5EF4-FFF2-40B4-BE49-F238E27FC236}">
                <a16:creationId xmlns:a16="http://schemas.microsoft.com/office/drawing/2014/main" id="{5701601B-0587-4245-A2DB-A85270544AC3}"/>
              </a:ext>
            </a:extLst>
          </p:cNvPr>
          <p:cNvSpPr txBox="1">
            <a:spLocks/>
          </p:cNvSpPr>
          <p:nvPr/>
        </p:nvSpPr>
        <p:spPr>
          <a:xfrm>
            <a:off x="1143178" y="1861969"/>
            <a:ext cx="10437528" cy="3549758"/>
          </a:xfrm>
          <a:prstGeom prst="rect">
            <a:avLst/>
          </a:prstGeom>
        </p:spPr>
        <p:txBody>
          <a:bodyPr vert="horz" lIns="93260" tIns="46630" rIns="93260" bIns="4663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3149" indent="-233149" defTabSz="932597">
              <a:spcBef>
                <a:spcPts val="1020"/>
              </a:spcBef>
              <a:defRPr/>
            </a:pPr>
            <a:r>
              <a:rPr lang="en-US" sz="2856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My Name Radhakrishnan Govindan A.k.a “RK”</a:t>
            </a:r>
          </a:p>
          <a:p>
            <a:pPr marL="233149" indent="-233149" defTabSz="932597">
              <a:spcBef>
                <a:spcPts val="1020"/>
              </a:spcBef>
              <a:defRPr/>
            </a:pPr>
            <a:r>
              <a:rPr lang="en-US" sz="2856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11+ Years Exp in Information Technology</a:t>
            </a:r>
          </a:p>
          <a:p>
            <a:pPr marL="233149" indent="-233149" defTabSz="932597">
              <a:spcBef>
                <a:spcPts val="1020"/>
              </a:spcBef>
              <a:defRPr/>
            </a:pPr>
            <a:r>
              <a:rPr lang="en-US" sz="2856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Senior Consultant by Profession</a:t>
            </a:r>
          </a:p>
          <a:p>
            <a:pPr marL="233149" indent="-233149" defTabSz="932597">
              <a:spcBef>
                <a:spcPts val="1020"/>
              </a:spcBef>
              <a:defRPr/>
            </a:pPr>
            <a:r>
              <a:rPr lang="en-US" sz="2856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3x Microsoft Most Valuable Professional(MVP)</a:t>
            </a:r>
          </a:p>
          <a:p>
            <a:pPr marL="233149" indent="-233149" defTabSz="932597">
              <a:spcBef>
                <a:spcPts val="1020"/>
              </a:spcBef>
              <a:defRPr/>
            </a:pPr>
            <a:r>
              <a:rPr lang="en-US" sz="2856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3x Microsoft  Certificated Trainer(MCT)</a:t>
            </a:r>
          </a:p>
          <a:p>
            <a:pPr marL="233149" indent="-233149" defTabSz="932597">
              <a:spcBef>
                <a:spcPts val="1020"/>
              </a:spcBef>
              <a:defRPr/>
            </a:pPr>
            <a:r>
              <a:rPr lang="en-US" sz="2856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Holds MCSE,MCSA,MCITP,MCS,MCTS – Office365, Azure, Exchange,  Windows Servers, Lync &amp; S4BS</a:t>
            </a:r>
          </a:p>
          <a:p>
            <a:pPr lvl="0">
              <a:defRPr/>
            </a:pPr>
            <a:r>
              <a:rPr lang="en-US" sz="2856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Blogger, Scripter, Author, Speaker and Mentor and Counting.,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F8F759D-89D0-4544-9C0E-9FECCC5EB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2109" y="5805786"/>
            <a:ext cx="538545" cy="538545"/>
          </a:xfrm>
          <a:prstGeom prst="rect">
            <a:avLst/>
          </a:prstGeom>
        </p:spPr>
      </p:pic>
      <p:pic>
        <p:nvPicPr>
          <p:cNvPr id="25" name="Picture 24">
            <a:hlinkClick r:id="rId5"/>
            <a:extLst>
              <a:ext uri="{FF2B5EF4-FFF2-40B4-BE49-F238E27FC236}">
                <a16:creationId xmlns:a16="http://schemas.microsoft.com/office/drawing/2014/main" id="{0456FA54-1D3E-4531-95DE-EF06D547F5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2709" y="5838471"/>
            <a:ext cx="505860" cy="505860"/>
          </a:xfrm>
          <a:prstGeom prst="rect">
            <a:avLst/>
          </a:prstGeom>
        </p:spPr>
      </p:pic>
      <p:pic>
        <p:nvPicPr>
          <p:cNvPr id="26" name="Picture 25">
            <a:hlinkClick r:id="rId7"/>
            <a:extLst>
              <a:ext uri="{FF2B5EF4-FFF2-40B4-BE49-F238E27FC236}">
                <a16:creationId xmlns:a16="http://schemas.microsoft.com/office/drawing/2014/main" id="{8FE1B81C-7607-40EE-AFC9-795165381F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82484" y="5817051"/>
            <a:ext cx="527280" cy="527280"/>
          </a:xfrm>
          <a:prstGeom prst="rect">
            <a:avLst/>
          </a:prstGeom>
        </p:spPr>
      </p:pic>
      <p:pic>
        <p:nvPicPr>
          <p:cNvPr id="27" name="Picture 26">
            <a:hlinkClick r:id="rId9"/>
            <a:extLst>
              <a:ext uri="{FF2B5EF4-FFF2-40B4-BE49-F238E27FC236}">
                <a16:creationId xmlns:a16="http://schemas.microsoft.com/office/drawing/2014/main" id="{FE9E2157-C524-438D-A65F-982B4AAA904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3178" y="5817051"/>
            <a:ext cx="527280" cy="5272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8677CA9-E679-4440-AFF5-F1DD1A0A2EF7}"/>
              </a:ext>
            </a:extLst>
          </p:cNvPr>
          <p:cNvSpPr txBox="1"/>
          <p:nvPr/>
        </p:nvSpPr>
        <p:spPr>
          <a:xfrm>
            <a:off x="3762763" y="5962873"/>
            <a:ext cx="2401368" cy="449324"/>
          </a:xfrm>
          <a:prstGeom prst="rect">
            <a:avLst/>
          </a:prstGeom>
        </p:spPr>
        <p:txBody>
          <a:bodyPr vert="horz" lIns="93260" tIns="46630" rIns="93260" bIns="46630" rtlCol="0">
            <a:normAutofit/>
          </a:bodyPr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 defTabSz="932597">
              <a:spcBef>
                <a:spcPts val="1020"/>
              </a:spcBef>
              <a:buNone/>
              <a:defRPr/>
            </a:pPr>
            <a:r>
              <a:rPr lang="en-US" sz="2040" kern="0" dirty="0">
                <a:solidFill>
                  <a:schemeClr val="tx1"/>
                </a:solidFill>
              </a:rPr>
              <a:t>@SOFTKRISHNAN</a:t>
            </a:r>
          </a:p>
          <a:p>
            <a:pPr marL="233149" indent="-233149" defTabSz="932597">
              <a:spcBef>
                <a:spcPts val="1020"/>
              </a:spcBef>
              <a:defRPr/>
            </a:pPr>
            <a:endParaRPr lang="en-US" sz="2040" kern="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E2DFCC">
                      <a:lumMod val="0"/>
                      <a:lumOff val="100000"/>
                    </a:srgbClr>
                  </a:gs>
                </a:gsLst>
                <a:lin ang="4800000" scaled="0"/>
              </a:gradFill>
            </a:endParaRPr>
          </a:p>
        </p:txBody>
      </p:sp>
      <p:sp>
        <p:nvSpPr>
          <p:cNvPr id="29" name="Minus Sign 28">
            <a:extLst>
              <a:ext uri="{FF2B5EF4-FFF2-40B4-BE49-F238E27FC236}">
                <a16:creationId xmlns:a16="http://schemas.microsoft.com/office/drawing/2014/main" id="{1B595759-651D-4195-BB69-B10D63BAFF7E}"/>
              </a:ext>
            </a:extLst>
          </p:cNvPr>
          <p:cNvSpPr/>
          <p:nvPr/>
        </p:nvSpPr>
        <p:spPr>
          <a:xfrm rot="5400000">
            <a:off x="3375274" y="5843603"/>
            <a:ext cx="774980" cy="505860"/>
          </a:xfrm>
          <a:prstGeom prst="mathMinus">
            <a:avLst/>
          </a:prstGeom>
          <a:solidFill>
            <a:srgbClr val="99CB38"/>
          </a:solidFill>
          <a:ln w="12700" cap="flat" cmpd="sng" algn="ctr">
            <a:solidFill>
              <a:srgbClr val="99CB3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32597">
              <a:defRPr/>
            </a:pPr>
            <a:endParaRPr lang="en-US" sz="1836" kern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32" name="Minus Sign 31">
            <a:extLst>
              <a:ext uri="{FF2B5EF4-FFF2-40B4-BE49-F238E27FC236}">
                <a16:creationId xmlns:a16="http://schemas.microsoft.com/office/drawing/2014/main" id="{0B24E8E5-E783-4790-8A17-8C83422763CB}"/>
              </a:ext>
            </a:extLst>
          </p:cNvPr>
          <p:cNvSpPr/>
          <p:nvPr/>
        </p:nvSpPr>
        <p:spPr>
          <a:xfrm rot="5400000">
            <a:off x="7506402" y="5920363"/>
            <a:ext cx="1120347" cy="505860"/>
          </a:xfrm>
          <a:prstGeom prst="mathMinus">
            <a:avLst/>
          </a:prstGeom>
          <a:solidFill>
            <a:srgbClr val="99CB38"/>
          </a:solidFill>
          <a:ln w="12700" cap="flat" cmpd="sng" algn="ctr">
            <a:solidFill>
              <a:srgbClr val="99CB38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32597">
              <a:defRPr/>
            </a:pPr>
            <a:endParaRPr lang="en-US" sz="1836" kern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57470D0-552C-4CB9-BA4B-0B348D9F2B36}"/>
              </a:ext>
            </a:extLst>
          </p:cNvPr>
          <p:cNvSpPr txBox="1"/>
          <p:nvPr/>
        </p:nvSpPr>
        <p:spPr>
          <a:xfrm>
            <a:off x="8066574" y="6013223"/>
            <a:ext cx="3002989" cy="449324"/>
          </a:xfrm>
          <a:prstGeom prst="rect">
            <a:avLst/>
          </a:prstGeom>
        </p:spPr>
        <p:txBody>
          <a:bodyPr vert="horz" lIns="93260" tIns="46630" rIns="93260" bIns="46630" rtlCol="0">
            <a:normAutofit fontScale="85000" lnSpcReduction="10000"/>
          </a:bodyPr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 defTabSz="932597">
              <a:spcBef>
                <a:spcPts val="1020"/>
              </a:spcBef>
              <a:buNone/>
              <a:defRPr/>
            </a:pPr>
            <a:r>
              <a:rPr lang="en-US" sz="2040" kern="0" dirty="0">
                <a:solidFill>
                  <a:schemeClr val="tx1"/>
                </a:solidFill>
              </a:rPr>
              <a:t>@Radhakrishnan Govindan</a:t>
            </a:r>
          </a:p>
          <a:p>
            <a:pPr marL="233149" indent="-233149" defTabSz="932597">
              <a:spcBef>
                <a:spcPts val="1020"/>
              </a:spcBef>
              <a:defRPr/>
            </a:pPr>
            <a:endParaRPr lang="en-US" sz="2040" kern="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019484-5A22-4987-8DFF-F92E99D0BA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552003" y="834105"/>
            <a:ext cx="2517560" cy="2983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1B82161-BC11-49E9-8150-55CBBAC0E99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18237" y="5709043"/>
            <a:ext cx="1703199" cy="1117676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6B2344-A35A-4D5F-8064-745176E44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552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872BF6-46C5-478D-83C2-DE1F78918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Formulas</a:t>
            </a:r>
            <a:endParaRPr lang="fr-FR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D8DC5B7-ECBE-4BC6-9C8C-B3FCB7EF8F1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9862" y="1552721"/>
            <a:ext cx="10776750" cy="6848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64" dirty="0" err="1"/>
              <a:t>MicrosoftTeams.GetAllTeams</a:t>
            </a:r>
            <a:r>
              <a:rPr lang="en-US" sz="3264" dirty="0"/>
              <a:t>().value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A7D19167-97F5-43B8-A261-56F72435B1BF}"/>
              </a:ext>
            </a:extLst>
          </p:cNvPr>
          <p:cNvSpPr txBox="1">
            <a:spLocks/>
          </p:cNvSpPr>
          <p:nvPr/>
        </p:nvSpPr>
        <p:spPr>
          <a:xfrm>
            <a:off x="1431145" y="1908161"/>
            <a:ext cx="11033695" cy="783784"/>
          </a:xfrm>
          <a:prstGeom prst="rect">
            <a:avLst/>
          </a:prstGeom>
        </p:spPr>
        <p:txBody>
          <a:bodyPr vert="horz" lIns="93260" tIns="46630" rIns="93260" bIns="4663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64" dirty="0"/>
              <a:t>List Channels from Teams/Groups (from dropdown selection) 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5B25388A-F441-4E86-B828-3F84AA6D0921}"/>
              </a:ext>
            </a:extLst>
          </p:cNvPr>
          <p:cNvSpPr txBox="1">
            <a:spLocks/>
          </p:cNvSpPr>
          <p:nvPr/>
        </p:nvSpPr>
        <p:spPr>
          <a:xfrm>
            <a:off x="1431146" y="2755104"/>
            <a:ext cx="10777055" cy="684411"/>
          </a:xfrm>
          <a:prstGeom prst="rect">
            <a:avLst/>
          </a:prstGeom>
        </p:spPr>
        <p:txBody>
          <a:bodyPr vert="horz" lIns="93260" tIns="46630" rIns="93260" bIns="4663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48" dirty="0" err="1"/>
              <a:t>MicrosoftTeams.GetChannelsForGroup</a:t>
            </a:r>
            <a:r>
              <a:rPr lang="en-US" sz="2448" dirty="0"/>
              <a:t>(ddGroupName.Selected.id).value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930BFB6B-0574-4B34-B3A9-3ED290709E2D}"/>
              </a:ext>
            </a:extLst>
          </p:cNvPr>
          <p:cNvSpPr txBox="1">
            <a:spLocks/>
          </p:cNvSpPr>
          <p:nvPr/>
        </p:nvSpPr>
        <p:spPr>
          <a:xfrm>
            <a:off x="829862" y="3105371"/>
            <a:ext cx="11515530" cy="783784"/>
          </a:xfrm>
          <a:prstGeom prst="rect">
            <a:avLst/>
          </a:prstGeom>
        </p:spPr>
        <p:txBody>
          <a:bodyPr vert="horz" lIns="93260" tIns="46630" rIns="93260" bIns="4663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64" dirty="0"/>
              <a:t>Create Channel in Selected Group &amp; Capture New Channel ID               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5C5172FC-0562-47EF-B179-3C32E26CBF3F}"/>
              </a:ext>
            </a:extLst>
          </p:cNvPr>
          <p:cNvSpPr txBox="1">
            <a:spLocks/>
          </p:cNvSpPr>
          <p:nvPr/>
        </p:nvSpPr>
        <p:spPr>
          <a:xfrm>
            <a:off x="1431145" y="4030542"/>
            <a:ext cx="11237950" cy="684411"/>
          </a:xfrm>
          <a:prstGeom prst="rect">
            <a:avLst/>
          </a:prstGeom>
        </p:spPr>
        <p:txBody>
          <a:bodyPr vert="horz" lIns="93260" tIns="46630" rIns="93260" bIns="4663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48" dirty="0"/>
              <a:t>Set(</a:t>
            </a:r>
            <a:r>
              <a:rPr lang="en-US" sz="2448" dirty="0" err="1"/>
              <a:t>ChannelResponse</a:t>
            </a:r>
            <a:r>
              <a:rPr lang="en-US" sz="2448" dirty="0"/>
              <a:t>, </a:t>
            </a:r>
            <a:r>
              <a:rPr lang="en-US" sz="2448" dirty="0" err="1"/>
              <a:t>MicrosoftTeams.CreateChannel</a:t>
            </a:r>
            <a:r>
              <a:rPr lang="en-US" sz="2448" dirty="0"/>
              <a:t>(ddGroupName.Selected.id, </a:t>
            </a:r>
            <a:r>
              <a:rPr lang="en-US" sz="2448" dirty="0" err="1"/>
              <a:t>channelName.Text</a:t>
            </a:r>
            <a:r>
              <a:rPr lang="en-US" sz="2448" dirty="0"/>
              <a:t>))</a:t>
            </a: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6A34082C-5C2F-4B8C-BC7C-880C8DEF0B2A}"/>
              </a:ext>
            </a:extLst>
          </p:cNvPr>
          <p:cNvSpPr txBox="1">
            <a:spLocks/>
          </p:cNvSpPr>
          <p:nvPr/>
        </p:nvSpPr>
        <p:spPr>
          <a:xfrm>
            <a:off x="829862" y="4856341"/>
            <a:ext cx="11515530" cy="783784"/>
          </a:xfrm>
          <a:prstGeom prst="rect">
            <a:avLst/>
          </a:prstGeom>
        </p:spPr>
        <p:txBody>
          <a:bodyPr vert="horz" lIns="93260" tIns="46630" rIns="93260" bIns="4663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64" dirty="0"/>
              <a:t>Post Message to Selected Channel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7C9EDD1-9155-436A-8A34-1C7A14D1D6D1}"/>
              </a:ext>
            </a:extLst>
          </p:cNvPr>
          <p:cNvSpPr txBox="1">
            <a:spLocks/>
          </p:cNvSpPr>
          <p:nvPr/>
        </p:nvSpPr>
        <p:spPr>
          <a:xfrm>
            <a:off x="1431146" y="5640124"/>
            <a:ext cx="10709882" cy="684411"/>
          </a:xfrm>
          <a:prstGeom prst="rect">
            <a:avLst/>
          </a:prstGeom>
        </p:spPr>
        <p:txBody>
          <a:bodyPr vert="horz" lIns="93260" tIns="46630" rIns="93260" bIns="4663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48" dirty="0" err="1"/>
              <a:t>MicrosoftTeams.PostMessageToChannel</a:t>
            </a:r>
            <a:r>
              <a:rPr lang="en-US" sz="2448" dirty="0"/>
              <a:t>(ddGroupName.Selected.id,</a:t>
            </a:r>
            <a:br>
              <a:rPr lang="en-US" sz="2448" dirty="0"/>
            </a:br>
            <a:r>
              <a:rPr lang="en-US" sz="2448" dirty="0"/>
              <a:t>ChannelResponse.id, </a:t>
            </a:r>
            <a:r>
              <a:rPr lang="en-US" sz="2448" dirty="0">
                <a:solidFill>
                  <a:srgbClr val="FF0000"/>
                </a:solidFill>
              </a:rPr>
              <a:t>{body:{content:“Message",contentType:1}})</a:t>
            </a:r>
          </a:p>
        </p:txBody>
      </p:sp>
    </p:spTree>
    <p:extLst>
      <p:ext uri="{BB962C8B-B14F-4D97-AF65-F5344CB8AC3E}">
        <p14:creationId xmlns:p14="http://schemas.microsoft.com/office/powerpoint/2010/main" val="325274123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7AFCDF-D7C5-4963-A830-A1DEFCA5DD6E}"/>
              </a:ext>
            </a:extLst>
          </p:cNvPr>
          <p:cNvSpPr/>
          <p:nvPr/>
        </p:nvSpPr>
        <p:spPr bwMode="auto">
          <a:xfrm>
            <a:off x="882" y="0"/>
            <a:ext cx="12434711" cy="94108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8F0C705-D81F-41BF-93F1-71500FD69D02}"/>
              </a:ext>
            </a:extLst>
          </p:cNvPr>
          <p:cNvGrpSpPr/>
          <p:nvPr/>
        </p:nvGrpSpPr>
        <p:grpSpPr>
          <a:xfrm>
            <a:off x="882" y="0"/>
            <a:ext cx="5891549" cy="941082"/>
            <a:chOff x="0" y="0"/>
            <a:chExt cx="5776553" cy="92271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48664E0-EBB2-48F6-8525-F9FC00C71C04}"/>
                </a:ext>
              </a:extLst>
            </p:cNvPr>
            <p:cNvSpPr/>
            <p:nvPr/>
          </p:nvSpPr>
          <p:spPr bwMode="auto">
            <a:xfrm>
              <a:off x="0" y="0"/>
              <a:ext cx="5096933" cy="9227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4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89DDE550-E270-4B42-BD06-DDAD92293BF6}"/>
                </a:ext>
              </a:extLst>
            </p:cNvPr>
            <p:cNvSpPr/>
            <p:nvPr/>
          </p:nvSpPr>
          <p:spPr bwMode="auto">
            <a:xfrm>
              <a:off x="4423149" y="0"/>
              <a:ext cx="1353404" cy="92271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4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796" y="100709"/>
            <a:ext cx="2142463" cy="773112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435796" y="1575158"/>
            <a:ext cx="5619834" cy="429861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000" b="1" dirty="0">
                <a:ln w="3175">
                  <a:noFill/>
                </a:ln>
                <a:solidFill>
                  <a:srgbClr val="2F2F2F"/>
                </a:solidFill>
                <a:latin typeface="Segoe UI Semibold" charset="0"/>
                <a:cs typeface="Segoe UI Semibold" charset="0"/>
              </a:rPr>
              <a:t>Get started</a:t>
            </a:r>
            <a:br>
              <a:rPr lang="en-US" sz="2000" dirty="0"/>
            </a:br>
            <a:r>
              <a:rPr lang="en-US" sz="1800" dirty="0"/>
              <a:t>Start using </a:t>
            </a:r>
            <a:r>
              <a:rPr lang="en-US" sz="1800" dirty="0">
                <a:solidFill>
                  <a:srgbClr val="5558A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Microsoft Teams</a:t>
            </a:r>
            <a:r>
              <a:rPr lang="en-US" sz="1800" dirty="0">
                <a:solidFill>
                  <a:srgbClr val="5558AF"/>
                </a:solidFill>
              </a:rPr>
              <a:t> </a:t>
            </a:r>
            <a:r>
              <a:rPr lang="en-US" sz="1800" dirty="0"/>
              <a:t>today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Get technical with Microsoft Teams Development Education series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Play with hands-on-labs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Join the </a:t>
            </a:r>
            <a:r>
              <a:rPr lang="en-US" sz="1800" dirty="0">
                <a:hlinkClick r:id="rId4"/>
              </a:rPr>
              <a:t>Teamwork Solution Accelerator</a:t>
            </a:r>
            <a:r>
              <a:rPr lang="en-US" sz="1800" dirty="0"/>
              <a:t> for Partners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br>
              <a:rPr lang="en-US" sz="1800" u="sng" dirty="0"/>
            </a:br>
            <a:r>
              <a:rPr lang="en-US" sz="2000" b="1" dirty="0">
                <a:ln w="3175">
                  <a:noFill/>
                </a:ln>
                <a:solidFill>
                  <a:srgbClr val="2F2F2F"/>
                </a:solidFill>
                <a:latin typeface="Segoe UI Semibold" charset="0"/>
                <a:cs typeface="Segoe UI Semibold" charset="0"/>
              </a:rPr>
              <a:t>Access resources &amp; support</a:t>
            </a:r>
            <a:br>
              <a:rPr lang="en-US" sz="2400" dirty="0"/>
            </a:br>
            <a:r>
              <a:rPr lang="en-US" sz="1800" dirty="0"/>
              <a:t>Get Teams deployment &amp; adoption support from</a:t>
            </a:r>
          </a:p>
          <a:p>
            <a:pPr marL="685669" lvl="1" indent="-223795">
              <a:lnSpc>
                <a:spcPct val="100000"/>
              </a:lnSpc>
              <a:spcBef>
                <a:spcPts val="40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558AF"/>
                </a:solidFill>
                <a:latin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FastTrack</a:t>
            </a:r>
            <a:r>
              <a:rPr lang="en-US" sz="1800" dirty="0">
                <a:solidFill>
                  <a:srgbClr val="5558AF"/>
                </a:solidFill>
                <a:latin typeface="+mj-lt"/>
              </a:rPr>
              <a:t> </a:t>
            </a:r>
          </a:p>
          <a:p>
            <a:pPr marL="685669" lvl="1" indent="-223795">
              <a:lnSpc>
                <a:spcPct val="100000"/>
              </a:lnSpc>
              <a:spcBef>
                <a:spcPts val="40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558AF"/>
                </a:solidFill>
                <a:latin typeface="+mj-lt"/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https://aka.ms/SuccessWithTeams</a:t>
            </a:r>
            <a:endParaRPr lang="en-US" sz="1800" dirty="0">
              <a:solidFill>
                <a:srgbClr val="5558AF"/>
              </a:solidFill>
              <a:latin typeface="+mj-lt"/>
            </a:endParaRP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en-US" sz="2400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F806BC0C-0E03-4E43-A046-8196D2C66599}"/>
              </a:ext>
            </a:extLst>
          </p:cNvPr>
          <p:cNvSpPr txBox="1">
            <a:spLocks/>
          </p:cNvSpPr>
          <p:nvPr/>
        </p:nvSpPr>
        <p:spPr>
          <a:xfrm>
            <a:off x="6380849" y="100709"/>
            <a:ext cx="2142463" cy="773112"/>
          </a:xfrm>
          <a:prstGeom prst="rect">
            <a:avLst/>
          </a:prstGeom>
        </p:spPr>
        <p:txBody>
          <a:bodyPr vert="horz" wrap="square" lIns="0" tIns="167869" rIns="0" bIns="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137" b="0" kern="1200" cap="none" spc="-147" baseline="0">
                <a:ln w="3175">
                  <a:noFill/>
                </a:ln>
                <a:solidFill>
                  <a:srgbClr val="00000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3199" spc="-150" dirty="0">
                <a:latin typeface="Segoe UI Semibold"/>
              </a:rPr>
              <a:t>Resources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392B9-6654-4083-AC4E-BDA1236DAAFE}"/>
              </a:ext>
            </a:extLst>
          </p:cNvPr>
          <p:cNvSpPr txBox="1"/>
          <p:nvPr/>
        </p:nvSpPr>
        <p:spPr>
          <a:xfrm>
            <a:off x="6380848" y="1575158"/>
            <a:ext cx="5427330" cy="43067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32597">
              <a:spcBef>
                <a:spcPts val="612"/>
              </a:spcBef>
              <a:spcAft>
                <a:spcPts val="612"/>
              </a:spcAft>
              <a:defRPr/>
            </a:pPr>
            <a:r>
              <a:rPr lang="en-US" sz="2040" dirty="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Teamwork Solution Accelerator: </a:t>
            </a:r>
            <a:r>
              <a:rPr lang="en-US" sz="2040" u="sng" dirty="0">
                <a:solidFill>
                  <a:srgbClr val="1A1A1A"/>
                </a:solidFill>
                <a:latin typeface="Segoe UI Semibold"/>
                <a:hlinkClick r:id="rId7"/>
              </a:rPr>
              <a:t>https://aka.ms/TeamworkSolutionAccelerator</a:t>
            </a:r>
            <a:endParaRPr lang="en-US" sz="2040" u="sng" dirty="0">
              <a:solidFill>
                <a:srgbClr val="1A1A1A"/>
              </a:solidFill>
              <a:latin typeface="Segoe UI Semibold"/>
            </a:endParaRPr>
          </a:p>
          <a:p>
            <a:pPr defTabSz="932597">
              <a:spcBef>
                <a:spcPts val="612"/>
              </a:spcBef>
              <a:spcAft>
                <a:spcPts val="612"/>
              </a:spcAft>
              <a:defRPr/>
            </a:pPr>
            <a:r>
              <a:rPr lang="en-US" sz="2040" dirty="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Teamwork Assessment Workshop: </a:t>
            </a:r>
            <a:r>
              <a:rPr lang="en-US" sz="2040" u="sng" dirty="0">
                <a:solidFill>
                  <a:srgbClr val="0078D4"/>
                </a:solidFill>
                <a:latin typeface="Segoe UI Semibold"/>
              </a:rPr>
              <a:t>aka.ms/</a:t>
            </a:r>
            <a:r>
              <a:rPr lang="en-US" sz="2040" u="sng" dirty="0" err="1">
                <a:solidFill>
                  <a:srgbClr val="0078D4"/>
                </a:solidFill>
                <a:latin typeface="Segoe UI Semibold"/>
              </a:rPr>
              <a:t>TeamworkAssessment</a:t>
            </a:r>
            <a:endParaRPr lang="en-US" sz="2040" dirty="0"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latin typeface="Segoe UI"/>
            </a:endParaRPr>
          </a:p>
          <a:p>
            <a:pPr defTabSz="932597">
              <a:spcBef>
                <a:spcPts val="612"/>
              </a:spcBef>
              <a:spcAft>
                <a:spcPts val="612"/>
              </a:spcAft>
              <a:defRPr/>
            </a:pPr>
            <a:r>
              <a:rPr lang="en-US" sz="2040" dirty="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Teams Dev center: </a:t>
            </a:r>
            <a:r>
              <a:rPr lang="en-US" sz="2040" dirty="0">
                <a:solidFill>
                  <a:prstClr val="black"/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8"/>
              </a:rPr>
              <a:t>https://aka.ms/TeamsDeveloper</a:t>
            </a:r>
            <a:r>
              <a:rPr lang="en-US" sz="2040" dirty="0">
                <a:solidFill>
                  <a:prstClr val="black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endParaRPr lang="en-US" sz="2040" dirty="0"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latin typeface="Segoe UI"/>
            </a:endParaRPr>
          </a:p>
          <a:p>
            <a:pPr defTabSz="932597">
              <a:spcBef>
                <a:spcPts val="612"/>
              </a:spcBef>
              <a:spcAft>
                <a:spcPts val="612"/>
              </a:spcAft>
              <a:defRPr/>
            </a:pPr>
            <a:r>
              <a:rPr lang="en-US" sz="2040" dirty="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Developer support: </a:t>
            </a:r>
            <a:r>
              <a:rPr lang="en-US" sz="2040" dirty="0">
                <a:solidFill>
                  <a:prstClr val="black"/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9"/>
              </a:rPr>
              <a:t>https://aka.ms/TeamsDevSupport</a:t>
            </a:r>
            <a:r>
              <a:rPr lang="en-US" sz="2040" dirty="0">
                <a:solidFill>
                  <a:prstClr val="black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endParaRPr lang="en-US" sz="2040" dirty="0"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latin typeface="Segoe UI"/>
            </a:endParaRPr>
          </a:p>
          <a:p>
            <a:pPr defTabSz="932597">
              <a:spcBef>
                <a:spcPts val="612"/>
              </a:spcBef>
              <a:spcAft>
                <a:spcPts val="612"/>
              </a:spcAft>
              <a:defRPr/>
            </a:pPr>
            <a:r>
              <a:rPr lang="en-US" sz="2040" dirty="0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Teams Dev docs: </a:t>
            </a:r>
            <a:r>
              <a:rPr lang="en-US" sz="2040" dirty="0">
                <a:solidFill>
                  <a:prstClr val="black"/>
                </a:solidFill>
                <a:latin typeface="Segoe UI Semibold" panose="020B0702040204020203" pitchFamily="34" charset="0"/>
                <a:cs typeface="Segoe UI Semibold" panose="020B0702040204020203" pitchFamily="34" charset="0"/>
                <a:hlinkClick r:id="rId10"/>
              </a:rPr>
              <a:t>https://aka.ms/TeamsDevDocs</a:t>
            </a:r>
            <a:r>
              <a:rPr lang="en-US" sz="2040" dirty="0">
                <a:solidFill>
                  <a:prstClr val="black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</a:p>
          <a:p>
            <a:pPr defTabSz="932597">
              <a:spcBef>
                <a:spcPts val="612"/>
              </a:spcBef>
              <a:spcAft>
                <a:spcPts val="612"/>
              </a:spcAft>
              <a:defRPr/>
            </a:pPr>
            <a:endParaRPr lang="en-US" sz="2040" dirty="0"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26954977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24F740-CF38-4379-970C-54BA96675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3596993"/>
            <a:ext cx="7604124" cy="1148627"/>
          </a:xfrm>
        </p:spPr>
        <p:txBody>
          <a:bodyPr/>
          <a:lstStyle/>
          <a:p>
            <a:r>
              <a:rPr lang="en-US" dirty="0"/>
              <a:t>Enjoy the Bootcamp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6B64A6-0F65-45BC-AD95-4DF5AFCA382C}"/>
              </a:ext>
            </a:extLst>
          </p:cNvPr>
          <p:cNvCxnSpPr>
            <a:cxnSpLocks/>
          </p:cNvCxnSpPr>
          <p:nvPr/>
        </p:nvCxnSpPr>
        <p:spPr>
          <a:xfrm>
            <a:off x="465138" y="4526316"/>
            <a:ext cx="6155581" cy="0"/>
          </a:xfrm>
          <a:prstGeom prst="line">
            <a:avLst/>
          </a:prstGeom>
          <a:ln w="38100">
            <a:solidFill>
              <a:srgbClr val="0070C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close up of a sign&#10;&#10;Description generated with high confidence">
            <a:extLst>
              <a:ext uri="{FF2B5EF4-FFF2-40B4-BE49-F238E27FC236}">
                <a16:creationId xmlns:a16="http://schemas.microsoft.com/office/drawing/2014/main" id="{502EF691-703D-425E-AE32-1466A20FDC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6" t="16184" r="79666" b="16184"/>
          <a:stretch/>
        </p:blipFill>
        <p:spPr>
          <a:xfrm>
            <a:off x="465138" y="2240454"/>
            <a:ext cx="1024764" cy="113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464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C86F218-5AC5-4A5E-A2A1-589F857FFD9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942065" y="1"/>
            <a:ext cx="10494410" cy="699452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21E3DAA-E7DE-4604-8F6A-AC44843750AE}"/>
              </a:ext>
            </a:extLst>
          </p:cNvPr>
          <p:cNvSpPr/>
          <p:nvPr/>
        </p:nvSpPr>
        <p:spPr bwMode="auto">
          <a:xfrm>
            <a:off x="1331089" y="0"/>
            <a:ext cx="7776950" cy="6994525"/>
          </a:xfrm>
          <a:prstGeom prst="rect">
            <a:avLst/>
          </a:prstGeom>
          <a:gradFill flip="none" rotWithShape="1">
            <a:gsLst>
              <a:gs pos="53000">
                <a:srgbClr val="2F2F2F">
                  <a:alpha val="91000"/>
                </a:srgbClr>
              </a:gs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899478"/>
            <a:ext cx="7604124" cy="928370"/>
          </a:xfrm>
        </p:spPr>
        <p:txBody>
          <a:bodyPr/>
          <a:lstStyle/>
          <a:p>
            <a:r>
              <a:rPr lang="en-US" dirty="0"/>
              <a:t>Call to action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1BDD9111-A1F4-48C6-94B9-420581D7363A}"/>
              </a:ext>
            </a:extLst>
          </p:cNvPr>
          <p:cNvSpPr txBox="1">
            <a:spLocks/>
          </p:cNvSpPr>
          <p:nvPr/>
        </p:nvSpPr>
        <p:spPr>
          <a:xfrm>
            <a:off x="465138" y="2978651"/>
            <a:ext cx="45720" cy="1371600"/>
          </a:xfrm>
          <a:prstGeom prst="rect">
            <a:avLst/>
          </a:prstGeom>
          <a:solidFill>
            <a:srgbClr val="0070C0"/>
          </a:solidFill>
        </p:spPr>
        <p:txBody>
          <a:bodyPr vert="horz" wrap="none" lIns="457200" tIns="0" rIns="91440" bIns="0" rtlCol="0" anchor="ctr" anchorCtr="0">
            <a:no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spcBef>
                <a:spcPts val="3000"/>
              </a:spcBef>
              <a:buNone/>
            </a:pPr>
            <a: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Join Office 365 developer program </a:t>
            </a:r>
            <a:b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en-US" sz="2400" dirty="0">
                <a:solidFill>
                  <a:srgbClr val="0070C0"/>
                </a:solidFill>
                <a:latin typeface="Segoe UI Semilight" panose="020B0402040204020203" pitchFamily="34" charset="0"/>
                <a:cs typeface="Segoe UI Semilight" panose="020B0402040204020203" pitchFamily="34" charset="0"/>
                <a:hlinkClick r:id="rId4"/>
              </a:rPr>
              <a:t>https://dev.office.com/devprogram</a:t>
            </a:r>
            <a:r>
              <a:rPr lang="en-US" sz="2400" dirty="0">
                <a:solidFill>
                  <a:srgbClr val="0070C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b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to leverage all resources for Office 365 </a:t>
            </a:r>
            <a:b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development learning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B9F5E59-AE26-4DCF-B225-B071199FEB0C}"/>
              </a:ext>
            </a:extLst>
          </p:cNvPr>
          <p:cNvSpPr txBox="1">
            <a:spLocks/>
          </p:cNvSpPr>
          <p:nvPr/>
        </p:nvSpPr>
        <p:spPr>
          <a:xfrm>
            <a:off x="465138" y="4523404"/>
            <a:ext cx="45720" cy="731520"/>
          </a:xfrm>
          <a:prstGeom prst="rect">
            <a:avLst/>
          </a:prstGeom>
          <a:solidFill>
            <a:srgbClr val="0070C0"/>
          </a:solidFill>
        </p:spPr>
        <p:txBody>
          <a:bodyPr vert="horz" wrap="none" lIns="457200" tIns="0" rIns="91440" bIns="0" rtlCol="0" anchor="ctr" anchorCtr="0">
            <a:no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spcBef>
                <a:spcPts val="3000"/>
              </a:spcBef>
              <a:buNone/>
            </a:pPr>
            <a: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Build applications on Office 365 platform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8E2F49A2-3803-4E6A-B6A8-DE58501B28BE}"/>
              </a:ext>
            </a:extLst>
          </p:cNvPr>
          <p:cNvSpPr txBox="1">
            <a:spLocks/>
          </p:cNvSpPr>
          <p:nvPr/>
        </p:nvSpPr>
        <p:spPr>
          <a:xfrm>
            <a:off x="465138" y="5428076"/>
            <a:ext cx="45720" cy="731520"/>
          </a:xfrm>
          <a:prstGeom prst="rect">
            <a:avLst/>
          </a:prstGeom>
          <a:solidFill>
            <a:srgbClr val="0070C0"/>
          </a:solidFill>
        </p:spPr>
        <p:txBody>
          <a:bodyPr vert="horz" wrap="none" lIns="457200" tIns="0" rIns="91440" bIns="0" rtlCol="0" anchor="ctr" anchorCtr="0">
            <a:no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spcBef>
                <a:spcPts val="3000"/>
              </a:spcBef>
              <a:buNone/>
            </a:pPr>
            <a: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Attend MVP led local community events to </a:t>
            </a:r>
            <a:b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continue learning on Office 365 development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A63DA6-0628-4F48-8CD0-83D5CC18E64E}"/>
              </a:ext>
            </a:extLst>
          </p:cNvPr>
          <p:cNvSpPr/>
          <p:nvPr/>
        </p:nvSpPr>
        <p:spPr>
          <a:xfrm>
            <a:off x="465138" y="1974501"/>
            <a:ext cx="45720" cy="830997"/>
          </a:xfrm>
          <a:prstGeom prst="rect">
            <a:avLst/>
          </a:prstGeom>
          <a:solidFill>
            <a:srgbClr val="0070C0"/>
          </a:solidFill>
        </p:spPr>
        <p:txBody>
          <a:bodyPr wrap="none" lIns="457200" anchor="ctr" anchorCtr="0">
            <a:noAutofit/>
          </a:bodyPr>
          <a:lstStyle/>
          <a:p>
            <a:pPr marL="0" lvl="1" indent="0">
              <a:spcBef>
                <a:spcPts val="3000"/>
              </a:spcBef>
              <a:buFont typeface="Wingdings" panose="05000000000000000000" pitchFamily="2" charset="2"/>
              <a:buNone/>
            </a:pPr>
            <a: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Share your feedback on Bootcamp at </a:t>
            </a:r>
            <a:br>
              <a:rPr lang="en-US" sz="2400" dirty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en-IN" sz="2400" u="sng" dirty="0">
                <a:hlinkClick r:id="rId5"/>
              </a:rPr>
              <a:t>https://aka.ms/Microsoft365DevBootcampSurvey2019</a:t>
            </a:r>
            <a:endParaRPr lang="en-US" sz="2400" dirty="0">
              <a:solidFill>
                <a:schemeClr val="tx2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5853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1" grpId="0" animBg="1"/>
    </p:bldLst>
  </p:timing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ABF6C041D593459317999ECA83895D" ma:contentTypeVersion="7" ma:contentTypeDescription="Create a new document." ma:contentTypeScope="" ma:versionID="a1f5c774349bb9a55f118a7c4e10c7d3">
  <xsd:schema xmlns:xsd="http://www.w3.org/2001/XMLSchema" xmlns:xs="http://www.w3.org/2001/XMLSchema" xmlns:p="http://schemas.microsoft.com/office/2006/metadata/properties" xmlns:ns2="0f32b589-041a-4b5d-9ecb-546b576e7a4a" xmlns:ns3="http://schemas.microsoft.com/sharepoint/v3/fields" xmlns:ns4="7550fb09-e1e4-49f9-8257-ac8f082c86d0" targetNamespace="http://schemas.microsoft.com/office/2006/metadata/properties" ma:root="true" ma:fieldsID="5fb31a95b77d33fbfa6c4df63cd7dddb" ns2:_="" ns3:_="" ns4:_="">
    <xsd:import namespace="0f32b589-041a-4b5d-9ecb-546b576e7a4a"/>
    <xsd:import namespace="http://schemas.microsoft.com/sharepoint/v3/fields"/>
    <xsd:import namespace="7550fb09-e1e4-49f9-8257-ac8f082c86d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_DCDateModified" minOccurs="0"/>
                <xsd:element ref="ns2:LastSharedByUser" minOccurs="0"/>
                <xsd:element ref="ns2:LastSharedByTime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2b589-041a-4b5d-9ecb-546b576e7a4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DCDateModified" ma:index="10" nillable="true" ma:displayName="Date Modified" ma:description="The date on which this resource was last modified" ma:format="DateTime" ma:internalName="_DCDateModified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50fb09-e1e4-49f9-8257-ac8f082c86d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CDateModified xmlns="http://schemas.microsoft.com/sharepoint/v3/fields" xsi:nil="true"/>
  </documentManagement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299E93-48F1-480B-AE02-E19F6DD0DA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32b589-041a-4b5d-9ecb-546b576e7a4a"/>
    <ds:schemaRef ds:uri="http://schemas.microsoft.com/sharepoint/v3/fields"/>
    <ds:schemaRef ds:uri="7550fb09-e1e4-49f9-8257-ac8f082c86d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elements/1.1/"/>
    <ds:schemaRef ds:uri="http://schemas.microsoft.com/sharepoint/v3/fields"/>
    <ds:schemaRef ds:uri="7550fb09-e1e4-49f9-8257-ac8f082c86d0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0f32b589-041a-4b5d-9ecb-546b576e7a4a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3222</TotalTime>
  <Words>502</Words>
  <Application>Microsoft Office PowerPoint</Application>
  <PresentationFormat>Custom</PresentationFormat>
  <Paragraphs>77</Paragraphs>
  <Slides>9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Corbel</vt:lpstr>
      <vt:lpstr>Segoe UI</vt:lpstr>
      <vt:lpstr>Segoe UI Emoji</vt:lpstr>
      <vt:lpstr>Segoe UI Light</vt:lpstr>
      <vt:lpstr>Segoe UI Semibold</vt:lpstr>
      <vt:lpstr>Segoe UI Semilight</vt:lpstr>
      <vt:lpstr>Wingdings</vt:lpstr>
      <vt:lpstr>Office 365 PPT Template - 2017</vt:lpstr>
      <vt:lpstr>1_Office 365 PPT Template - 2017</vt:lpstr>
      <vt:lpstr>Acrobat Document</vt:lpstr>
      <vt:lpstr> Building Teams Solutions using Power Platform(PowerApps and Power Automate)</vt:lpstr>
      <vt:lpstr>PowerPoint Presentation</vt:lpstr>
      <vt:lpstr>PowerPoint Presentation</vt:lpstr>
      <vt:lpstr>Demo</vt:lpstr>
      <vt:lpstr>PowerPoint Presentation</vt:lpstr>
      <vt:lpstr>Important Formulas</vt:lpstr>
      <vt:lpstr>Next steps</vt:lpstr>
      <vt:lpstr>Enjoy the Bootcamp</vt:lpstr>
      <vt:lpstr>Call to action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Contents</dc:title>
  <dc:subject>&lt;Speech title here&gt;</dc:subject>
  <dc:creator>Suzanna Zhuang</dc:creator>
  <cp:keywords/>
  <dc:description>Template: Angela Powell; ZUM Communications
Formatting: 
Audience Type:</dc:description>
  <cp:lastModifiedBy>Radhakrishnan Govindan</cp:lastModifiedBy>
  <cp:revision>69</cp:revision>
  <dcterms:created xsi:type="dcterms:W3CDTF">2017-07-18T18:43:36Z</dcterms:created>
  <dcterms:modified xsi:type="dcterms:W3CDTF">2019-11-18T07:24:23Z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0x010100D3ABF6C041D593459317999ECA83895D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suzanz@microsoft.com</vt:lpwstr>
  </property>
  <property fmtid="{D5CDD505-2E9C-101B-9397-08002B2CF9AE}" pid="15" name="MSIP_Label_f42aa342-8706-4288-bd11-ebb85995028c_SetDate">
    <vt:lpwstr>2017-09-22T08:11:19.9949351-07:00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

<file path=docProps/thumbnail.jpeg>
</file>